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9" r:id="rId3"/>
    <p:sldMasterId id="214748374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Mono Medium"/>
      <p:regular r:id="rId28"/>
      <p:bold r:id="rId29"/>
      <p:italic r:id="rId30"/>
      <p:boldItalic r:id="rId31"/>
    </p:embeddedFont>
    <p:embeddedFont>
      <p:font typeface="Roboto"/>
      <p:regular r:id="rId32"/>
      <p:bold r:id="rId33"/>
      <p:italic r:id="rId34"/>
      <p:boldItalic r:id="rId35"/>
    </p:embeddedFont>
    <p:embeddedFont>
      <p:font typeface="Helvetica Neue"/>
      <p:regular r:id="rId36"/>
      <p:bold r:id="rId37"/>
      <p:italic r:id="rId38"/>
      <p:boldItalic r:id="rId39"/>
    </p:embeddedFont>
    <p:embeddedFont>
      <p:font typeface="Roboto Mono"/>
      <p:regular r:id="rId40"/>
      <p:bold r:id="rId41"/>
      <p:italic r:id="rId42"/>
      <p:boldItalic r:id="rId43"/>
    </p:embeddedFont>
    <p:embeddedFont>
      <p:font typeface="Helvetica Neue Light"/>
      <p:regular r:id="rId44"/>
      <p:bold r:id="rId45"/>
      <p:italic r:id="rId46"/>
      <p:boldItalic r:id="rId47"/>
    </p:embeddedFont>
    <p:embeddedFont>
      <p:font typeface="Rajdhani"/>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Mono-regular.fntdata"/><Relationship Id="rId42" Type="http://schemas.openxmlformats.org/officeDocument/2006/relationships/font" Target="fonts/RobotoMono-italic.fntdata"/><Relationship Id="rId41" Type="http://schemas.openxmlformats.org/officeDocument/2006/relationships/font" Target="fonts/RobotoMono-bold.fntdata"/><Relationship Id="rId44" Type="http://schemas.openxmlformats.org/officeDocument/2006/relationships/font" Target="fonts/HelveticaNeueLight-regular.fntdata"/><Relationship Id="rId43" Type="http://schemas.openxmlformats.org/officeDocument/2006/relationships/font" Target="fonts/RobotoMono-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ajdhani-regular.fntdata"/><Relationship Id="rId47" Type="http://schemas.openxmlformats.org/officeDocument/2006/relationships/font" Target="fonts/HelveticaNeueLight-boldItalic.fntdata"/><Relationship Id="rId49" Type="http://schemas.openxmlformats.org/officeDocument/2006/relationships/font" Target="fonts/Rajdhani-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Medium-boldItalic.fntdata"/><Relationship Id="rId30" Type="http://schemas.openxmlformats.org/officeDocument/2006/relationships/font" Target="fonts/RobotoMonoMedium-italic.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HelveticaNeue-bold.fntdata"/><Relationship Id="rId36" Type="http://schemas.openxmlformats.org/officeDocument/2006/relationships/font" Target="fonts/HelveticaNeue-regular.fntdata"/><Relationship Id="rId39" Type="http://schemas.openxmlformats.org/officeDocument/2006/relationships/font" Target="fonts/HelveticaNeue-boldItalic.fntdata"/><Relationship Id="rId38" Type="http://schemas.openxmlformats.org/officeDocument/2006/relationships/font" Target="fonts/HelveticaNeue-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MonoMedium-regular.fntdata"/><Relationship Id="rId27" Type="http://schemas.openxmlformats.org/officeDocument/2006/relationships/slide" Target="slides/slide22.xml"/><Relationship Id="rId29" Type="http://schemas.openxmlformats.org/officeDocument/2006/relationships/font" Target="fonts/RobotoMonoMedium-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ractices-knowledge-base.githubapp.com/3-actions/actions-best-practices/"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rontab.guru"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449cee63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449cee63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e1c14bcc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e1c14bcc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a:t>
            </a:r>
            <a:r>
              <a:rPr b="1" lang="en"/>
              <a:t>runners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Runners provide the execution </a:t>
            </a:r>
            <a:r>
              <a:rPr lang="en"/>
              <a:t>environment for workflow jobs</a:t>
            </a:r>
            <a:endParaRPr/>
          </a:p>
          <a:p>
            <a:pPr indent="-298450" lvl="0" marL="457200" rtl="0" algn="l">
              <a:spcBef>
                <a:spcPts val="0"/>
              </a:spcBef>
              <a:spcAft>
                <a:spcPts val="0"/>
              </a:spcAft>
              <a:buSzPts val="1100"/>
              <a:buChar char="-"/>
            </a:pPr>
            <a:r>
              <a:rPr lang="en"/>
              <a:t>We have two types of runners: </a:t>
            </a:r>
            <a:r>
              <a:rPr b="1" lang="en"/>
              <a:t>GitHub-hosted</a:t>
            </a:r>
            <a:r>
              <a:rPr lang="en"/>
              <a:t> and </a:t>
            </a:r>
            <a:r>
              <a:rPr b="1" lang="en"/>
              <a:t>self-hosted</a:t>
            </a:r>
            <a:endParaRPr/>
          </a:p>
          <a:p>
            <a:pPr indent="-298450" lvl="0" marL="457200" rtl="0" algn="l">
              <a:spcBef>
                <a:spcPts val="0"/>
              </a:spcBef>
              <a:spcAft>
                <a:spcPts val="0"/>
              </a:spcAft>
              <a:buSzPts val="1100"/>
              <a:buChar char="-"/>
            </a:pPr>
            <a:r>
              <a:rPr lang="en"/>
              <a:t>GitHub-hosted runners provide the execution environment as a service and are subject to billing</a:t>
            </a:r>
            <a:endParaRPr/>
          </a:p>
          <a:p>
            <a:pPr indent="-298450" lvl="0" marL="457200" rtl="0" algn="l">
              <a:spcBef>
                <a:spcPts val="0"/>
              </a:spcBef>
              <a:spcAft>
                <a:spcPts val="0"/>
              </a:spcAft>
              <a:buSzPts val="1100"/>
              <a:buChar char="-"/>
            </a:pPr>
            <a:r>
              <a:rPr lang="en"/>
              <a:t>Self-hosted runners are managed yourself, and provide more options for custom specs if needed</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2e1c14bcc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2e1c14bcc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Important to note that Jobs run in parallel (by default) on their own runners, but you can identify that specific jobs need the results from other jobs before it can begin using the “needs” tag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As the final part of this introduction, let’s have a look at the steps, which is where we can invoke Actions: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GitHub Actions are reusable units of code that can be referenced from multiple workflows</a:t>
            </a:r>
            <a:endParaRPr/>
          </a:p>
          <a:p>
            <a:pPr indent="-298450" lvl="0" marL="457200" rtl="0" algn="l">
              <a:spcBef>
                <a:spcPts val="0"/>
              </a:spcBef>
              <a:spcAft>
                <a:spcPts val="0"/>
              </a:spcAft>
              <a:buSzPts val="1100"/>
              <a:buChar char="-"/>
            </a:pPr>
            <a:r>
              <a:rPr lang="en"/>
              <a:t>Run natively on Node.js, you can write an Action in JavaScript, or anything that compiles to JavaScript (TypeScript) and it will just run natively on GitHub-hosted runners</a:t>
            </a:r>
            <a:endParaRPr/>
          </a:p>
          <a:p>
            <a:pPr indent="-298450" lvl="0" marL="457200" rtl="0" algn="l">
              <a:spcBef>
                <a:spcPts val="0"/>
              </a:spcBef>
              <a:spcAft>
                <a:spcPts val="0"/>
              </a:spcAft>
              <a:buSzPts val="1100"/>
              <a:buChar char="-"/>
            </a:pPr>
            <a:r>
              <a:rPr lang="en"/>
              <a:t>Run any shell command directly in your workflow</a:t>
            </a:r>
            <a:endParaRPr/>
          </a:p>
          <a:p>
            <a:pPr indent="-298450" lvl="1" marL="914400" rtl="0" algn="l">
              <a:spcBef>
                <a:spcPts val="0"/>
              </a:spcBef>
              <a:spcAft>
                <a:spcPts val="0"/>
              </a:spcAft>
              <a:buSzPts val="1100"/>
              <a:buChar char="-"/>
            </a:pPr>
            <a:r>
              <a:rPr lang="en"/>
              <a:t>GitHub-hosted runners come with a set of preinstalled software, and you can invoke any of these tools directly using the `run:` syntax</a:t>
            </a:r>
            <a:endParaRPr/>
          </a:p>
          <a:p>
            <a:pPr indent="-298450" lvl="1" marL="914400" rtl="0" algn="l">
              <a:spcBef>
                <a:spcPts val="0"/>
              </a:spcBef>
              <a:spcAft>
                <a:spcPts val="0"/>
              </a:spcAft>
              <a:buSzPts val="1100"/>
              <a:buChar char="-"/>
            </a:pPr>
            <a:r>
              <a:rPr lang="en"/>
              <a:t>For example, GitHub CLI comes pre-installed so you can run the `gh &lt;command&gt;` directly</a:t>
            </a:r>
            <a:endParaRPr/>
          </a:p>
          <a:p>
            <a:pPr indent="-298450" lvl="0" marL="457200" rtl="0" algn="l">
              <a:spcBef>
                <a:spcPts val="0"/>
              </a:spcBef>
              <a:spcAft>
                <a:spcPts val="0"/>
              </a:spcAft>
              <a:buSzPts val="1100"/>
              <a:buChar char="-"/>
            </a:pPr>
            <a:r>
              <a:rPr lang="en"/>
              <a:t>Three ways to reference an Action</a:t>
            </a:r>
            <a:endParaRPr/>
          </a:p>
          <a:p>
            <a:pPr indent="-298450" lvl="1" marL="914400" rtl="0" algn="l">
              <a:spcBef>
                <a:spcPts val="0"/>
              </a:spcBef>
              <a:spcAft>
                <a:spcPts val="0"/>
              </a:spcAft>
              <a:buSzPts val="1100"/>
              <a:buChar char="-"/>
            </a:pPr>
            <a:r>
              <a:rPr lang="en"/>
              <a:t>If you are invoking an Action from a different repository than the workflow, then that Action must be in a public repository</a:t>
            </a:r>
            <a:endParaRPr/>
          </a:p>
          <a:p>
            <a:pPr indent="-298450" lvl="2" marL="1371600" rtl="0" algn="l">
              <a:spcBef>
                <a:spcPts val="0"/>
              </a:spcBef>
              <a:spcAft>
                <a:spcPts val="0"/>
              </a:spcAft>
              <a:buSzPts val="1100"/>
              <a:buChar char="-"/>
            </a:pPr>
            <a:r>
              <a:rPr lang="en"/>
              <a:t>We don’t support invoking Actions from private or internal repositories yet, however there are </a:t>
            </a:r>
            <a:r>
              <a:rPr lang="en"/>
              <a:t>workarounds</a:t>
            </a:r>
            <a:r>
              <a:rPr lang="en"/>
              <a:t> to this use case </a:t>
            </a:r>
            <a:r>
              <a:rPr b="1" lang="en"/>
              <a:t>&lt;- CHECK THIS</a:t>
            </a:r>
            <a:endParaRPr b="1"/>
          </a:p>
          <a:p>
            <a:pPr indent="-298450" lvl="1" marL="914400" rtl="0" algn="l">
              <a:spcBef>
                <a:spcPts val="0"/>
              </a:spcBef>
              <a:spcAft>
                <a:spcPts val="0"/>
              </a:spcAft>
              <a:buSzPts val="1100"/>
              <a:buChar char="-"/>
            </a:pPr>
            <a:r>
              <a:rPr lang="en"/>
              <a:t>Actions that exist in the same repository as the workflow can be referenced using the `./` syntax</a:t>
            </a:r>
            <a:endParaRPr/>
          </a:p>
          <a:p>
            <a:pPr indent="-298450" lvl="1" marL="914400" rtl="0" algn="l">
              <a:spcBef>
                <a:spcPts val="0"/>
              </a:spcBef>
              <a:spcAft>
                <a:spcPts val="0"/>
              </a:spcAft>
              <a:buSzPts val="1100"/>
              <a:buChar char="-"/>
            </a:pPr>
            <a:r>
              <a:rPr lang="en"/>
              <a:t>Published Docker images can also be referenced directly on ghcr, docker hub, or any public repository</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e1c14bcc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e1c14bcc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actions is the entire concept, not just </a:t>
            </a:r>
            <a:r>
              <a:rPr lang="en"/>
              <a:t>the</a:t>
            </a:r>
            <a:r>
              <a:rPr lang="en"/>
              <a:t> Actions itself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e1c14bcc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e1c14bcc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2cf55d65b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2cf55d65b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Preferred language bullet: </a:t>
            </a:r>
            <a:r>
              <a:rPr lang="en"/>
              <a:t>Actions run in Docker containers, so you can setup your Actions based on your language preference using the right Docker image</a:t>
            </a:r>
            <a:endParaRPr/>
          </a:p>
          <a:p>
            <a:pPr indent="-298450" lvl="0" marL="457200" rtl="0" algn="l">
              <a:spcBef>
                <a:spcPts val="0"/>
              </a:spcBef>
              <a:spcAft>
                <a:spcPts val="0"/>
              </a:spcAft>
              <a:buSzPts val="1100"/>
              <a:buChar char="-"/>
            </a:pPr>
            <a:r>
              <a:rPr b="1" lang="en"/>
              <a:t>Leverage the community:</a:t>
            </a:r>
            <a:r>
              <a:rPr lang="en"/>
              <a:t> use Actions from the GitHub marketplace, the workflow repository, or directly from Docker Hub</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cf55d65b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cf55d65b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Use actions pinning or a tag</a:t>
            </a:r>
            <a:r>
              <a:rPr lang="en"/>
              <a:t>: Instead of just using the latest version of an action, you can leverage the action at a specific point in its history by leverage actions pinning or specify the tag to leverage when calling the action</a:t>
            </a:r>
            <a:endParaRPr/>
          </a:p>
          <a:p>
            <a:pPr indent="-304800" lvl="0" marL="457200" rtl="0" algn="l">
              <a:lnSpc>
                <a:spcPct val="115000"/>
              </a:lnSpc>
              <a:spcBef>
                <a:spcPts val="0"/>
              </a:spcBef>
              <a:spcAft>
                <a:spcPts val="0"/>
              </a:spcAft>
              <a:buClr>
                <a:srgbClr val="24292F"/>
              </a:buClr>
              <a:buSzPts val="1200"/>
              <a:buChar char="-"/>
            </a:pPr>
            <a:r>
              <a:rPr lang="en" sz="1200">
                <a:solidFill>
                  <a:srgbClr val="24292F"/>
                </a:solidFill>
                <a:highlight>
                  <a:srgbClr val="FFFFFF"/>
                </a:highlight>
              </a:rPr>
              <a:t>Pinning an action to a full length commit SHA is currently the only way to use an action as an immutable release. Pinning to a particular SHA helps mitigate the risk of a bad actor adding a backdoor to the action's repository, as they would need to generate a SHA-1 collision for a valid Git object payload.</a:t>
            </a:r>
            <a:endParaRPr sz="1200">
              <a:solidFill>
                <a:srgbClr val="24292F"/>
              </a:solidFill>
              <a:highlight>
                <a:srgbClr val="FFFFFF"/>
              </a:highlight>
            </a:endParaRPr>
          </a:p>
          <a:p>
            <a:pPr indent="-304800" lvl="0" marL="457200" rtl="0" algn="l">
              <a:lnSpc>
                <a:spcPct val="115000"/>
              </a:lnSpc>
              <a:spcBef>
                <a:spcPts val="0"/>
              </a:spcBef>
              <a:spcAft>
                <a:spcPts val="0"/>
              </a:spcAft>
              <a:buClr>
                <a:srgbClr val="24292F"/>
              </a:buClr>
              <a:buSzPts val="1200"/>
              <a:buChar char="-"/>
            </a:pPr>
            <a:r>
              <a:t/>
            </a:r>
            <a:endParaRPr sz="1200">
              <a:solidFill>
                <a:srgbClr val="24292F"/>
              </a:solidFill>
              <a:highlight>
                <a:srgbClr val="FFFFFF"/>
              </a:highlight>
            </a:endParaRPr>
          </a:p>
          <a:p>
            <a:pPr indent="-298450" lvl="0" marL="457200" rtl="0" algn="l">
              <a:spcBef>
                <a:spcPts val="0"/>
              </a:spcBef>
              <a:spcAft>
                <a:spcPts val="0"/>
              </a:spcAft>
              <a:buSzPts val="1100"/>
              <a:buChar char="-"/>
            </a:pPr>
            <a:r>
              <a:rPr lang="en"/>
              <a:t>Enable dependabot with actions; https://docs.github.com/en/code-security/dependabot/working-with-dependabot/keeping-your-actions-up-to-date-with-dependabot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15879ecce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15879ecce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15879ecce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15879ecce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c8d910c213_0_4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2c8d910c213_0_4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
              <a:t>Regular workflow</a:t>
            </a:r>
            <a:endParaRPr/>
          </a:p>
          <a:p>
            <a:pPr indent="-228600" lvl="0" marL="457200" marR="0" rtl="0" algn="l">
              <a:lnSpc>
                <a:spcPct val="100000"/>
              </a:lnSpc>
              <a:spcBef>
                <a:spcPts val="0"/>
              </a:spcBef>
              <a:spcAft>
                <a:spcPts val="0"/>
              </a:spcAft>
              <a:buSzPts val="1400"/>
              <a:buNone/>
            </a:pPr>
            <a:r>
              <a:rPr lang="en"/>
              <a:t>But it is decorated with this specific details to make it a reusable workflow</a:t>
            </a:r>
            <a:endParaRPr/>
          </a:p>
          <a:p>
            <a:pPr indent="-228600" lvl="0" marL="457200" marR="0" rtl="0" algn="l">
              <a:lnSpc>
                <a:spcPct val="100000"/>
              </a:lnSpc>
              <a:spcBef>
                <a:spcPts val="0"/>
              </a:spcBef>
              <a:spcAft>
                <a:spcPts val="0"/>
              </a:spcAft>
              <a:buSzPts val="1400"/>
              <a:buNone/>
            </a:pPr>
            <a:r>
              <a:t/>
            </a:r>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Secrets must be passed into the reusable workflow from the calling workflow. The reusable workflow doesn't have direct access to the secrets in it's own source repository. </a:t>
            </a:r>
            <a:endParaRPr/>
          </a:p>
        </p:txBody>
      </p:sp>
      <p:sp>
        <p:nvSpPr>
          <p:cNvPr id="414" name="Google Shape;414;g2c8d910c213_0_42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484e25c5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2484e25c5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e1c14bc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e1c14bc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 sz="1050">
                <a:solidFill>
                  <a:schemeClr val="dk1"/>
                </a:solidFill>
                <a:latin typeface="Roboto"/>
                <a:ea typeface="Roboto"/>
                <a:cs typeface="Roboto"/>
                <a:sym typeface="Roboto"/>
              </a:rPr>
              <a:t>GitHub Actions is a CI/CD (Continuous Integration/Continuous Deployment) platform for automating software workflows, including building, testing, and deploying code, directly within GitHub. It allows developers to automate tasks, integrate with other tools and services, and create custom CI/CD pipelines that can be triggered by events such as code pushes, pull requests, and issues. It is used to automate the software development process, improve collaboration and productivity, and ensure that code is tested and deployed consistently and efficiently.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8d910c213_0_42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Reusable Workflows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Scope:</a:t>
            </a:r>
            <a:r>
              <a:rPr lang="en"/>
              <a:t> Reusable workflows allow you to reuse an entire workflow, including jobs, steps, and actions. This means you can define a common CI/CD process and use it across multiple repositories within an organization.</a:t>
            </a:r>
            <a:endParaRPr/>
          </a:p>
          <a:p>
            <a:pPr indent="0" lvl="0" marL="0" rtl="0" algn="l">
              <a:spcBef>
                <a:spcPts val="0"/>
              </a:spcBef>
              <a:spcAft>
                <a:spcPts val="0"/>
              </a:spcAft>
              <a:buNone/>
            </a:pPr>
            <a:r>
              <a:rPr b="1" lang="en"/>
              <a:t>Usage:</a:t>
            </a:r>
            <a:r>
              <a:rPr lang="en"/>
              <a:t> They are referenced from another workflow using the uses keyword with the workflow file path and reference (branch, tag, or commit SHA).</a:t>
            </a:r>
            <a:endParaRPr/>
          </a:p>
          <a:p>
            <a:pPr indent="0" lvl="0" marL="0" rtl="0" algn="l">
              <a:spcBef>
                <a:spcPts val="0"/>
              </a:spcBef>
              <a:spcAft>
                <a:spcPts val="0"/>
              </a:spcAft>
              <a:buNone/>
            </a:pPr>
            <a:r>
              <a:rPr b="1" lang="en"/>
              <a:t>Flexibility:</a:t>
            </a:r>
            <a:r>
              <a:rPr lang="en"/>
              <a:t> Reusable workflows can accept inputs and can return outputs. They can be triggered by the same events that trigger regular workflows, such as push, pull request, or manual triggers.</a:t>
            </a:r>
            <a:endParaRPr/>
          </a:p>
          <a:p>
            <a:pPr indent="0" lvl="0" marL="0" rtl="0" algn="l">
              <a:spcBef>
                <a:spcPts val="0"/>
              </a:spcBef>
              <a:spcAft>
                <a:spcPts val="0"/>
              </a:spcAft>
              <a:buNone/>
            </a:pPr>
            <a:r>
              <a:rPr b="1" lang="en"/>
              <a:t>Isolation:</a:t>
            </a:r>
            <a:r>
              <a:rPr lang="en"/>
              <a:t> When you call a reusable workflow, it runs as a separate entity. This means it has its own queue and execution context, separate from the calling workflow.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Composite Actions</a:t>
            </a:r>
            <a:endParaRPr b="1"/>
          </a:p>
          <a:p>
            <a:pPr indent="0" lvl="0" marL="0" rtl="0" algn="l">
              <a:spcBef>
                <a:spcPts val="0"/>
              </a:spcBef>
              <a:spcAft>
                <a:spcPts val="0"/>
              </a:spcAft>
              <a:buNone/>
            </a:pPr>
            <a:r>
              <a:rPr b="1" lang="en"/>
              <a:t>Scope:</a:t>
            </a:r>
            <a:r>
              <a:rPr lang="en"/>
              <a:t> Composite actions allow you to combine multiple steps into a single action. This is useful for packaging scripts and shell commands that can be reused across jobs in the same workflow.</a:t>
            </a:r>
            <a:endParaRPr/>
          </a:p>
          <a:p>
            <a:pPr indent="0" lvl="0" marL="0" rtl="0" algn="l">
              <a:spcBef>
                <a:spcPts val="0"/>
              </a:spcBef>
              <a:spcAft>
                <a:spcPts val="0"/>
              </a:spcAft>
              <a:buNone/>
            </a:pPr>
            <a:r>
              <a:rPr b="1" lang="en"/>
              <a:t>Usage:</a:t>
            </a:r>
            <a:r>
              <a:rPr lang="en"/>
              <a:t> They are used within a job in a workflow file, allowing you to abstract and reuse parts of your jobs. Composite actions are defined in a repository and referenced using the uses keyword with the action's repository path and reference.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
        <p:nvSpPr>
          <p:cNvPr id="432" name="Google Shape;432;g2c8d910c213_0_4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c8d910c213_0_4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g2c8d910c213_0_4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Font typeface="Arial"/>
              <a:buChar char="•"/>
            </a:pPr>
            <a:r>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cf55d65b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cf55d65b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GitHub token and billing implications</a:t>
            </a:r>
            <a:endParaRPr/>
          </a:p>
          <a:p>
            <a:pPr indent="-298450" lvl="0" marL="457200" rtl="0" algn="l">
              <a:spcBef>
                <a:spcPts val="0"/>
              </a:spcBef>
              <a:spcAft>
                <a:spcPts val="0"/>
              </a:spcAft>
              <a:buSzPts val="1100"/>
              <a:buChar char="-"/>
            </a:pPr>
            <a:r>
              <a:rPr lang="en"/>
              <a:t>Token limit scope</a:t>
            </a:r>
            <a:endParaRPr/>
          </a:p>
          <a:p>
            <a:pPr indent="-298450" lvl="0" marL="457200" rtl="0" algn="l">
              <a:spcBef>
                <a:spcPts val="0"/>
              </a:spcBef>
              <a:spcAft>
                <a:spcPts val="0"/>
              </a:spcAft>
              <a:buSzPts val="1100"/>
              <a:buChar char="-"/>
            </a:pPr>
            <a:r>
              <a:rPr lang="en"/>
              <a:t>Trusted actions </a:t>
            </a:r>
            <a:r>
              <a:rPr lang="en"/>
              <a:t>settings</a:t>
            </a:r>
            <a:r>
              <a:rPr lang="en"/>
              <a:t> recommendations</a:t>
            </a:r>
            <a:endParaRPr/>
          </a:p>
          <a:p>
            <a:pPr indent="-298450" lvl="0" marL="457200" rtl="0" algn="l">
              <a:spcBef>
                <a:spcPts val="0"/>
              </a:spcBef>
              <a:spcAft>
                <a:spcPts val="0"/>
              </a:spcAft>
              <a:buSzPts val="1100"/>
              <a:buChar char="-"/>
            </a:pPr>
            <a:r>
              <a:rPr lang="en"/>
              <a:t>Environments and the protection of secrets</a:t>
            </a:r>
            <a:endParaRPr/>
          </a:p>
          <a:p>
            <a:pPr indent="-298450" lvl="0" marL="457200" rtl="0" algn="l">
              <a:spcBef>
                <a:spcPts val="0"/>
              </a:spcBef>
              <a:spcAft>
                <a:spcPts val="0"/>
              </a:spcAft>
              <a:buSzPts val="1100"/>
              <a:buChar char="-"/>
            </a:pPr>
            <a:r>
              <a:rPr lang="en"/>
              <a:t>Reusability with started workflows</a:t>
            </a:r>
            <a:endParaRPr/>
          </a:p>
          <a:p>
            <a:pPr indent="-298450" lvl="0" marL="457200" rtl="0" algn="l">
              <a:spcBef>
                <a:spcPts val="0"/>
              </a:spcBef>
              <a:spcAft>
                <a:spcPts val="0"/>
              </a:spcAft>
              <a:buSzPts val="1100"/>
              <a:buChar char="-"/>
            </a:pPr>
            <a:r>
              <a:rPr lang="en"/>
              <a:t>Meaningful readme’s have: what it does, example, parameters, how to test/run locally, contributing </a:t>
            </a:r>
            <a:r>
              <a:rPr lang="en"/>
              <a:t>guidelines</a:t>
            </a:r>
            <a:r>
              <a:rPr lang="en"/>
              <a:t> and licenses</a:t>
            </a:r>
            <a:endParaRPr/>
          </a:p>
          <a:p>
            <a:pPr indent="-298450" lvl="0" marL="457200" rtl="0" algn="l">
              <a:spcBef>
                <a:spcPts val="0"/>
              </a:spcBef>
              <a:spcAft>
                <a:spcPts val="0"/>
              </a:spcAft>
              <a:buSzPts val="1100"/>
              <a:buChar char="-"/>
            </a:pPr>
            <a:r>
              <a:rPr lang="en"/>
              <a:t>When creating actions make them focused and reuse from the marketplace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https://practices-knowledge-base.githubapp.com/3-actions/actions-best-practices/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17a9f1d33_0_4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17a9f1d33_0_4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Clr>
                <a:schemeClr val="dk1"/>
              </a:buClr>
              <a:buSzPts val="1100"/>
              <a:buFont typeface="Arial"/>
              <a:buNone/>
            </a:pPr>
            <a:r>
              <a:rPr lang="en" sz="1050">
                <a:solidFill>
                  <a:schemeClr val="dk1"/>
                </a:solidFill>
                <a:latin typeface="Roboto"/>
                <a:ea typeface="Roboto"/>
                <a:cs typeface="Roboto"/>
                <a:sym typeface="Roboto"/>
              </a:rPr>
              <a:t>GitHub Actions is a CI/CD (Continuous Integration/Continuous Deployment) platform for automating software workflows, including building, testing, and deploying code, directly within GitHub. It allows developers to automate tasks, integrate with other tools and services, and create custom CI/CD pipelines that can be triggered by events such as code pushes, pull requests, and issues. It is used to automate the software development process, improve collaboration and productivity, and ensure that code is tested and deployed consistently and efficiently.</a:t>
            </a:r>
            <a:endParaRPr>
              <a:solidFill>
                <a:schemeClr val="dk1"/>
              </a:solidFill>
            </a:endParaRPr>
          </a:p>
          <a:p>
            <a:pPr indent="0" lvl="0" marL="0" rtl="0" algn="l">
              <a:spcBef>
                <a:spcPts val="0"/>
              </a:spcBef>
              <a:spcAft>
                <a:spcPts val="0"/>
              </a:spcAft>
              <a:buNone/>
            </a:pPr>
            <a:r>
              <a:t/>
            </a:r>
            <a:endParaRPr sz="105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17a9f1d33_0_4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17a9f1d33_0_4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Actions allows you to address different use cases across your software development lifecycle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e1c14bcc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e1c14bcc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 high level, here are the components of GitHub Actions: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An </a:t>
            </a:r>
            <a:r>
              <a:rPr b="1" lang="en"/>
              <a:t>event</a:t>
            </a:r>
            <a:r>
              <a:rPr lang="en"/>
              <a:t> is a specific activity that triggers a </a:t>
            </a:r>
            <a:r>
              <a:rPr b="1" lang="en"/>
              <a:t>workflow</a:t>
            </a:r>
            <a:r>
              <a:rPr lang="en"/>
              <a:t>, for example a commit to a branch</a:t>
            </a:r>
            <a:endParaRPr/>
          </a:p>
          <a:p>
            <a:pPr indent="-298450" lvl="0" marL="457200" rtl="0" algn="l">
              <a:spcBef>
                <a:spcPts val="0"/>
              </a:spcBef>
              <a:spcAft>
                <a:spcPts val="0"/>
              </a:spcAft>
              <a:buSzPts val="1100"/>
              <a:buChar char="-"/>
            </a:pPr>
            <a:r>
              <a:rPr lang="en"/>
              <a:t>A </a:t>
            </a:r>
            <a:r>
              <a:rPr b="1" lang="en"/>
              <a:t>workflow</a:t>
            </a:r>
            <a:r>
              <a:rPr lang="en"/>
              <a:t> contains one or more </a:t>
            </a:r>
            <a:r>
              <a:rPr b="1" lang="en"/>
              <a:t>jobs</a:t>
            </a:r>
            <a:endParaRPr/>
          </a:p>
          <a:p>
            <a:pPr indent="-298450" lvl="0" marL="457200" rtl="0" algn="l">
              <a:spcBef>
                <a:spcPts val="0"/>
              </a:spcBef>
              <a:spcAft>
                <a:spcPts val="0"/>
              </a:spcAft>
              <a:buSzPts val="1100"/>
              <a:buChar char="-"/>
            </a:pPr>
            <a:r>
              <a:rPr lang="en"/>
              <a:t>A </a:t>
            </a:r>
            <a:r>
              <a:rPr b="1" lang="en"/>
              <a:t>job</a:t>
            </a:r>
            <a:r>
              <a:rPr lang="en"/>
              <a:t> contains one or more </a:t>
            </a:r>
            <a:r>
              <a:rPr b="1" lang="en"/>
              <a:t>steps</a:t>
            </a:r>
            <a:r>
              <a:rPr lang="en"/>
              <a:t>, each step is an individual task that can execute code</a:t>
            </a:r>
            <a:endParaRPr/>
          </a:p>
          <a:p>
            <a:pPr indent="-298450" lvl="0" marL="457200" rtl="0" algn="l">
              <a:spcBef>
                <a:spcPts val="0"/>
              </a:spcBef>
              <a:spcAft>
                <a:spcPts val="0"/>
              </a:spcAft>
              <a:buSzPts val="1100"/>
              <a:buChar char="-"/>
            </a:pPr>
            <a:r>
              <a:rPr lang="en"/>
              <a:t>A </a:t>
            </a:r>
            <a:r>
              <a:rPr b="1" lang="en"/>
              <a:t>step</a:t>
            </a:r>
            <a:r>
              <a:rPr lang="en"/>
              <a:t> can execute shell code directly, or reference an Action written in for example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job executes on a </a:t>
            </a:r>
            <a:r>
              <a:rPr b="1" lang="en"/>
              <a:t>runner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a:t>
            </a:r>
            <a:r>
              <a:rPr b="1" lang="en"/>
              <a:t>runner</a:t>
            </a:r>
            <a:r>
              <a:rPr lang="en"/>
              <a:t> is the environment where the job is execute. Each step in a job executes on the same runner, allowing the actions in that job to share data with each other</a:t>
            </a:r>
            <a:endParaRPr/>
          </a:p>
          <a:p>
            <a:pPr indent="-298450" lvl="0" marL="457200" rtl="0" algn="l">
              <a:spcBef>
                <a:spcPts val="0"/>
              </a:spcBef>
              <a:spcAft>
                <a:spcPts val="0"/>
              </a:spcAft>
              <a:buSzPts val="1100"/>
              <a:buChar char="-"/>
            </a:pPr>
            <a:r>
              <a:rPr lang="en"/>
              <a:t>You can use a runner </a:t>
            </a:r>
            <a:r>
              <a:rPr lang="en"/>
              <a:t>hosted by GitHub, or you can host your own</a:t>
            </a:r>
            <a:endParaRPr/>
          </a:p>
          <a:p>
            <a:pPr indent="-298450" lvl="0" marL="457200" rtl="0" algn="l">
              <a:spcBef>
                <a:spcPts val="0"/>
              </a:spcBef>
              <a:spcAft>
                <a:spcPts val="0"/>
              </a:spcAft>
              <a:buSzPts val="1100"/>
              <a:buChar char="-"/>
            </a:pPr>
            <a:r>
              <a:rPr lang="en"/>
              <a:t>A runner listens for available jobs, runs one job at a time, and reports the progress, logs, and results back to GitHub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e1c14bcc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e1c14bcc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closer look intothe basic syntax of </a:t>
            </a:r>
            <a:r>
              <a:rPr b="1" lang="en"/>
              <a:t>GitHub Actions workflows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Workflows are written in </a:t>
            </a:r>
            <a:r>
              <a:rPr b="1" lang="en"/>
              <a:t>YAML syntax </a:t>
            </a:r>
            <a:r>
              <a:rPr lang="en"/>
              <a:t>and must be created in the </a:t>
            </a:r>
            <a:r>
              <a:rPr b="1" lang="en"/>
              <a:t>.github/workflows</a:t>
            </a:r>
            <a:r>
              <a:rPr lang="en"/>
              <a:t> directory</a:t>
            </a:r>
            <a:endParaRPr/>
          </a:p>
          <a:p>
            <a:pPr indent="-298450" lvl="1" marL="914400" rtl="0" algn="l">
              <a:spcBef>
                <a:spcPts val="0"/>
              </a:spcBef>
              <a:spcAft>
                <a:spcPts val="0"/>
              </a:spcAft>
              <a:buSzPts val="1100"/>
              <a:buChar char="-"/>
            </a:pPr>
            <a:r>
              <a:rPr lang="en"/>
              <a:t>If you are already using something like TravisCI or CircleCI, then you are probably familiar with YAML</a:t>
            </a:r>
            <a:endParaRPr/>
          </a:p>
          <a:p>
            <a:pPr indent="-298450" lvl="0" marL="457200" rtl="0" algn="l">
              <a:spcBef>
                <a:spcPts val="0"/>
              </a:spcBef>
              <a:spcAft>
                <a:spcPts val="0"/>
              </a:spcAft>
              <a:buSzPts val="1100"/>
              <a:buChar char="-"/>
            </a:pPr>
            <a:r>
              <a:rPr lang="en"/>
              <a:t>The slide shows a </a:t>
            </a:r>
            <a:r>
              <a:rPr lang="en"/>
              <a:t>workflow</a:t>
            </a:r>
            <a:r>
              <a:rPr lang="en"/>
              <a:t> that has </a:t>
            </a:r>
            <a:r>
              <a:rPr b="1" lang="en"/>
              <a:t>one event trigger, one job, and two steps</a:t>
            </a:r>
            <a:endParaRPr/>
          </a:p>
          <a:p>
            <a:pPr indent="-298450" lvl="0" marL="457200" rtl="0" algn="l">
              <a:spcBef>
                <a:spcPts val="0"/>
              </a:spcBef>
              <a:spcAft>
                <a:spcPts val="0"/>
              </a:spcAft>
              <a:buSzPts val="1100"/>
              <a:buChar char="-"/>
            </a:pPr>
            <a:r>
              <a:rPr lang="en"/>
              <a:t>This workflow will trigger on </a:t>
            </a:r>
            <a:r>
              <a:rPr b="1" lang="en"/>
              <a:t>push events</a:t>
            </a:r>
            <a:r>
              <a:rPr lang="en"/>
              <a:t> (i.e. commits) to any branch</a:t>
            </a:r>
            <a:endParaRPr/>
          </a:p>
          <a:p>
            <a:pPr indent="-298450" lvl="0" marL="457200" rtl="0" algn="l">
              <a:spcBef>
                <a:spcPts val="0"/>
              </a:spcBef>
              <a:spcAft>
                <a:spcPts val="0"/>
              </a:spcAft>
              <a:buSzPts val="1100"/>
              <a:buChar char="-"/>
            </a:pPr>
            <a:r>
              <a:rPr lang="en"/>
              <a:t>If will trigger one job (</a:t>
            </a:r>
            <a:r>
              <a:rPr b="1" lang="en"/>
              <a:t>lint</a:t>
            </a:r>
            <a:r>
              <a:rPr lang="en"/>
              <a:t>) which runs on a </a:t>
            </a:r>
            <a:r>
              <a:rPr b="1" lang="en"/>
              <a:t>GitHub-hosted Ubuntu runner</a:t>
            </a:r>
            <a:endParaRPr b="1"/>
          </a:p>
          <a:p>
            <a:pPr indent="-298450" lvl="0" marL="457200" rtl="0" algn="l">
              <a:spcBef>
                <a:spcPts val="0"/>
              </a:spcBef>
              <a:spcAft>
                <a:spcPts val="0"/>
              </a:spcAft>
              <a:buSzPts val="1100"/>
              <a:buChar char="-"/>
            </a:pPr>
            <a:r>
              <a:rPr lang="en"/>
              <a:t>The job will execute </a:t>
            </a:r>
            <a:r>
              <a:rPr b="1" lang="en"/>
              <a:t>two steps</a:t>
            </a:r>
            <a:r>
              <a:rPr lang="en"/>
              <a:t>: one Action that checks out the current repository, and one Action that lints the code in that repository</a:t>
            </a:r>
            <a:endParaRPr/>
          </a:p>
          <a:p>
            <a:pPr indent="-298450" lvl="1" marL="914400" rtl="0" algn="l">
              <a:spcBef>
                <a:spcPts val="0"/>
              </a:spcBef>
              <a:spcAft>
                <a:spcPts val="0"/>
              </a:spcAft>
              <a:buSzPts val="1100"/>
              <a:buChar char="-"/>
            </a:pPr>
            <a:r>
              <a:rPr lang="en"/>
              <a:t>In the linter Action, you can also see that we set a secret as an </a:t>
            </a:r>
            <a:r>
              <a:rPr b="1" lang="en"/>
              <a:t>environment variable</a:t>
            </a:r>
            <a:r>
              <a:rPr lang="en"/>
              <a:t> which is accessible to that step</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e1c14bcc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e1c14bcc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three types of events: </a:t>
            </a:r>
            <a:r>
              <a:rPr b="1" lang="en"/>
              <a:t>webhook events</a:t>
            </a:r>
            <a:r>
              <a:rPr lang="en"/>
              <a:t>, </a:t>
            </a:r>
            <a:r>
              <a:rPr b="1" lang="en"/>
              <a:t>scheduled events</a:t>
            </a:r>
            <a:r>
              <a:rPr lang="en"/>
              <a:t>, and </a:t>
            </a:r>
            <a:r>
              <a:rPr b="1" lang="en"/>
              <a:t>manual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one we’ll address is </a:t>
            </a:r>
            <a:r>
              <a:rPr b="1" lang="en"/>
              <a:t>webhook events</a:t>
            </a:r>
            <a:r>
              <a:rPr lang="en"/>
              <a:t>:</a:t>
            </a:r>
            <a:endParaRPr/>
          </a:p>
          <a:p>
            <a:pPr indent="-298450" lvl="0" marL="457200" rtl="0" algn="l">
              <a:spcBef>
                <a:spcPts val="0"/>
              </a:spcBef>
              <a:spcAft>
                <a:spcPts val="0"/>
              </a:spcAft>
              <a:buSzPts val="1100"/>
              <a:buChar char="-"/>
            </a:pPr>
            <a:r>
              <a:rPr lang="en"/>
              <a:t>Webhooks might already be familiar to you if you’ve built other integrations with GitHub</a:t>
            </a:r>
            <a:endParaRPr/>
          </a:p>
          <a:p>
            <a:pPr indent="-298450" lvl="0" marL="457200" rtl="0" algn="l">
              <a:spcBef>
                <a:spcPts val="0"/>
              </a:spcBef>
              <a:spcAft>
                <a:spcPts val="0"/>
              </a:spcAft>
              <a:buSzPts val="1100"/>
              <a:buChar char="-"/>
            </a:pPr>
            <a:r>
              <a:rPr lang="en"/>
              <a:t>Webhooks allows you to listen for events in GitHub, and if that event occurs; send a payload with the event </a:t>
            </a:r>
            <a:r>
              <a:rPr lang="en"/>
              <a:t>details</a:t>
            </a:r>
            <a:r>
              <a:rPr lang="en"/>
              <a:t> to some endpoint</a:t>
            </a:r>
            <a:endParaRPr/>
          </a:p>
          <a:p>
            <a:pPr indent="-298450" lvl="0" marL="457200" rtl="0" algn="l">
              <a:spcBef>
                <a:spcPts val="0"/>
              </a:spcBef>
              <a:spcAft>
                <a:spcPts val="0"/>
              </a:spcAft>
              <a:buSzPts val="1100"/>
              <a:buChar char="-"/>
            </a:pPr>
            <a:r>
              <a:rPr lang="en"/>
              <a:t>GitHub Actions works in the same way, and you can define which webhook events you want to listen for to trigger your workflow</a:t>
            </a:r>
            <a:endParaRPr/>
          </a:p>
          <a:p>
            <a:pPr indent="-298450" lvl="0" marL="457200" rtl="0" algn="l">
              <a:spcBef>
                <a:spcPts val="0"/>
              </a:spcBef>
              <a:spcAft>
                <a:spcPts val="0"/>
              </a:spcAft>
              <a:buSzPts val="1100"/>
              <a:buChar char="-"/>
            </a:pPr>
            <a:r>
              <a:rPr lang="en"/>
              <a:t>We currently have 27 different webhook events we can use to trigger workflows, for example pull request events, issue events, releases, push events, wiki events, fork events, etc</a:t>
            </a:r>
            <a:endParaRPr/>
          </a:p>
          <a:p>
            <a:pPr indent="-298450" lvl="0" marL="457200" rtl="0" algn="l">
              <a:spcBef>
                <a:spcPts val="0"/>
              </a:spcBef>
              <a:spcAft>
                <a:spcPts val="0"/>
              </a:spcAft>
              <a:buSzPts val="1100"/>
              <a:buChar char="-"/>
            </a:pPr>
            <a:r>
              <a:rPr lang="en"/>
              <a:t>In your workflow you </a:t>
            </a:r>
            <a:r>
              <a:rPr lang="en"/>
              <a:t>can define multiple events, and you can also filter on specific types </a:t>
            </a:r>
            <a:endParaRPr/>
          </a:p>
          <a:p>
            <a:pPr indent="-298450" lvl="1" marL="914400" rtl="0" algn="l">
              <a:spcBef>
                <a:spcPts val="0"/>
              </a:spcBef>
              <a:spcAft>
                <a:spcPts val="0"/>
              </a:spcAft>
              <a:buSzPts val="1100"/>
              <a:buChar char="-"/>
            </a:pPr>
            <a:r>
              <a:rPr lang="en"/>
              <a:t>For example, the workflow in the slide will only run if an issue is either closed or reopened. It will not trigger if a new issue is created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e1c14bcc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e1c14bcc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Scheduled events</a:t>
            </a:r>
            <a:r>
              <a:rPr lang="en"/>
              <a:t> allow you to trigger a workflow on a cron schedule:</a:t>
            </a:r>
            <a:endParaRPr/>
          </a:p>
          <a:p>
            <a:pPr indent="-298450" lvl="0" marL="457200" rtl="0" algn="l">
              <a:spcBef>
                <a:spcPts val="0"/>
              </a:spcBef>
              <a:spcAft>
                <a:spcPts val="0"/>
              </a:spcAft>
              <a:buSzPts val="1100"/>
              <a:buChar char="-"/>
            </a:pPr>
            <a:r>
              <a:rPr lang="en"/>
              <a:t>We only support cron syntax</a:t>
            </a:r>
            <a:endParaRPr/>
          </a:p>
          <a:p>
            <a:pPr indent="-298450" lvl="0" marL="457200" rtl="0" algn="l">
              <a:spcBef>
                <a:spcPts val="0"/>
              </a:spcBef>
              <a:spcAft>
                <a:spcPts val="0"/>
              </a:spcAft>
              <a:buSzPts val="1100"/>
              <a:buChar char="-"/>
            </a:pPr>
            <a:r>
              <a:rPr lang="en"/>
              <a:t>One workflows cannot be scheduled with less than a 5 minute interval</a:t>
            </a:r>
            <a:endParaRPr/>
          </a:p>
          <a:p>
            <a:pPr indent="-298450" lvl="0" marL="457200" rtl="0" algn="l">
              <a:spcBef>
                <a:spcPts val="0"/>
              </a:spcBef>
              <a:spcAft>
                <a:spcPts val="0"/>
              </a:spcAft>
              <a:buSzPts val="1100"/>
              <a:buChar char="-"/>
            </a:pPr>
            <a:r>
              <a:rPr lang="en"/>
              <a:t>Scheduled events can for example be used for things like long-running regular builds, generating regular reports, etc</a:t>
            </a:r>
            <a:endParaRPr/>
          </a:p>
          <a:p>
            <a:pPr indent="-298450" lvl="0" marL="457200" rtl="0" algn="l">
              <a:spcBef>
                <a:spcPts val="0"/>
              </a:spcBef>
              <a:spcAft>
                <a:spcPts val="0"/>
              </a:spcAft>
              <a:buSzPts val="1100"/>
              <a:buChar char="-"/>
            </a:pPr>
            <a:r>
              <a:rPr lang="en"/>
              <a:t>Note: if you use a GitHub hosted runner, we do not guarantee execution of the workflow at the exact time specified. It depends on </a:t>
            </a:r>
            <a:r>
              <a:rPr lang="en"/>
              <a:t>availability</a:t>
            </a:r>
            <a:r>
              <a:rPr lang="en"/>
              <a:t> of our runner machines</a:t>
            </a:r>
            <a:endParaRPr/>
          </a:p>
          <a:p>
            <a:pPr indent="-298450" lvl="1" marL="914400" rtl="0" algn="l">
              <a:spcBef>
                <a:spcPts val="0"/>
              </a:spcBef>
              <a:spcAft>
                <a:spcPts val="0"/>
              </a:spcAft>
              <a:buSzPts val="1100"/>
              <a:buChar char="-"/>
            </a:pPr>
            <a:r>
              <a:rPr lang="en"/>
              <a:t>The top of the hour is the most common cron </a:t>
            </a:r>
            <a:r>
              <a:rPr lang="en"/>
              <a:t>schedule</a:t>
            </a:r>
            <a:r>
              <a:rPr lang="en"/>
              <a:t>, so in case you </a:t>
            </a:r>
            <a:r>
              <a:rPr lang="en"/>
              <a:t>experience delays you can try scheduling at alternative times such as 15 min past the hour instead </a:t>
            </a:r>
            <a:endParaRPr/>
          </a:p>
          <a:p>
            <a:pPr indent="-298450" lvl="0" marL="457200" rtl="0" algn="l">
              <a:spcBef>
                <a:spcPts val="0"/>
              </a:spcBef>
              <a:spcAft>
                <a:spcPts val="0"/>
              </a:spcAft>
              <a:buSzPts val="1100"/>
              <a:buChar char="-"/>
            </a:pPr>
            <a:r>
              <a:rPr lang="en"/>
              <a:t>See this page to get familiar with the cron syntax: </a:t>
            </a:r>
            <a:r>
              <a:rPr lang="en" u="sng">
                <a:solidFill>
                  <a:schemeClr val="hlink"/>
                </a:solidFill>
                <a:hlinkClick r:id="rId2"/>
              </a:rPr>
              <a:t>https://crontab.guru</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2e1c14bcc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2e1c14bcc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Manual events</a:t>
            </a:r>
            <a:r>
              <a:rPr lang="en"/>
              <a:t> allows you trigger a </a:t>
            </a:r>
            <a:r>
              <a:rPr lang="en"/>
              <a:t>workflow</a:t>
            </a:r>
            <a:r>
              <a:rPr lang="en"/>
              <a:t> on demand</a:t>
            </a:r>
            <a:endParaRPr/>
          </a:p>
          <a:p>
            <a:pPr indent="-298450" lvl="0" marL="457200" rtl="0" algn="l">
              <a:spcBef>
                <a:spcPts val="0"/>
              </a:spcBef>
              <a:spcAft>
                <a:spcPts val="0"/>
              </a:spcAft>
              <a:buSzPts val="1100"/>
              <a:buChar char="-"/>
            </a:pPr>
            <a:r>
              <a:rPr lang="en"/>
              <a:t>We support two types of events; “workflow_dispatch” and “repository_dispatch”</a:t>
            </a:r>
            <a:endParaRPr/>
          </a:p>
          <a:p>
            <a:pPr indent="-298450" lvl="0" marL="457200" rtl="0" algn="l">
              <a:spcBef>
                <a:spcPts val="0"/>
              </a:spcBef>
              <a:spcAft>
                <a:spcPts val="0"/>
              </a:spcAft>
              <a:buSzPts val="1100"/>
              <a:buChar char="-"/>
            </a:pPr>
            <a:r>
              <a:rPr b="1" lang="en"/>
              <a:t>w</a:t>
            </a:r>
            <a:r>
              <a:rPr b="1" lang="en"/>
              <a:t>orkflow_dispatch</a:t>
            </a:r>
            <a:endParaRPr b="1"/>
          </a:p>
          <a:p>
            <a:pPr indent="-298450" lvl="1" marL="914400" rtl="0" algn="l">
              <a:spcBef>
                <a:spcPts val="0"/>
              </a:spcBef>
              <a:spcAft>
                <a:spcPts val="0"/>
              </a:spcAft>
              <a:buSzPts val="1100"/>
              <a:buChar char="-"/>
            </a:pPr>
            <a:r>
              <a:rPr lang="en"/>
              <a:t>Trigger a workflow via the GUI, the GitHub API, and/or the GitHub CLI</a:t>
            </a:r>
            <a:endParaRPr/>
          </a:p>
          <a:p>
            <a:pPr indent="-298450" lvl="1" marL="914400" rtl="0" algn="l">
              <a:spcBef>
                <a:spcPts val="0"/>
              </a:spcBef>
              <a:spcAft>
                <a:spcPts val="0"/>
              </a:spcAft>
              <a:buSzPts val="1100"/>
              <a:buChar char="-"/>
            </a:pPr>
            <a:r>
              <a:rPr lang="en"/>
              <a:t>You can define a set of </a:t>
            </a:r>
            <a:r>
              <a:rPr b="1" lang="en"/>
              <a:t>input parameters</a:t>
            </a:r>
            <a:r>
              <a:rPr lang="en"/>
              <a:t> that can be accessed by the workflow</a:t>
            </a:r>
            <a:endParaRPr/>
          </a:p>
          <a:p>
            <a:pPr indent="-298450" lvl="1" marL="914400" rtl="0" algn="l">
              <a:spcBef>
                <a:spcPts val="0"/>
              </a:spcBef>
              <a:spcAft>
                <a:spcPts val="0"/>
              </a:spcAft>
              <a:buSzPts val="1100"/>
              <a:buChar char="-"/>
            </a:pPr>
            <a:r>
              <a:rPr lang="en"/>
              <a:t>Use this event to trigger a </a:t>
            </a:r>
            <a:r>
              <a:rPr b="1" lang="en"/>
              <a:t>specific</a:t>
            </a:r>
            <a:r>
              <a:rPr lang="en"/>
              <a:t> workflow, to trigger multiple workflows manually</a:t>
            </a:r>
            <a:endParaRPr/>
          </a:p>
          <a:p>
            <a:pPr indent="-298450" lvl="0" marL="457200" rtl="0" algn="l">
              <a:spcBef>
                <a:spcPts val="0"/>
              </a:spcBef>
              <a:spcAft>
                <a:spcPts val="0"/>
              </a:spcAft>
              <a:buSzPts val="1100"/>
              <a:buChar char="-"/>
            </a:pPr>
            <a:r>
              <a:rPr b="1" lang="en"/>
              <a:t>r</a:t>
            </a:r>
            <a:r>
              <a:rPr b="1" lang="en"/>
              <a:t>epository_dispatch</a:t>
            </a:r>
            <a:endParaRPr b="1"/>
          </a:p>
          <a:p>
            <a:pPr indent="-298450" lvl="1" marL="914400" rtl="0" algn="l">
              <a:spcBef>
                <a:spcPts val="0"/>
              </a:spcBef>
              <a:spcAft>
                <a:spcPts val="0"/>
              </a:spcAft>
              <a:buSzPts val="1100"/>
              <a:buChar char="-"/>
            </a:pPr>
            <a:r>
              <a:rPr lang="en"/>
              <a:t>Trigger a workflow, or multiple workflows in a repository, using the GitHub API</a:t>
            </a:r>
            <a:endParaRPr/>
          </a:p>
          <a:p>
            <a:pPr indent="-298450" lvl="1" marL="914400" rtl="0" algn="l">
              <a:spcBef>
                <a:spcPts val="0"/>
              </a:spcBef>
              <a:spcAft>
                <a:spcPts val="0"/>
              </a:spcAft>
              <a:buSzPts val="1100"/>
              <a:buChar char="-"/>
            </a:pPr>
            <a:r>
              <a:rPr lang="en"/>
              <a:t>You can define a </a:t>
            </a:r>
            <a:r>
              <a:rPr b="1" lang="en"/>
              <a:t>custom API payload</a:t>
            </a:r>
            <a:r>
              <a:rPr lang="en"/>
              <a:t> that can be accessed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8" name="Shape 8"/>
        <p:cNvGrpSpPr/>
        <p:nvPr/>
      </p:nvGrpSpPr>
      <p:grpSpPr>
        <a:xfrm>
          <a:off x="0" y="0"/>
          <a:ext cx="0" cy="0"/>
          <a:chOff x="0" y="0"/>
          <a:chExt cx="0" cy="0"/>
        </a:xfrm>
      </p:grpSpPr>
      <p:pic>
        <p:nvPicPr>
          <p:cNvPr id="9" name="Google Shape;9;p2" title="Background image"/>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invertocat.png" id="10" name="Google Shape;10;p2"/>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1" name="Google Shape;11;p2"/>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2" name="Google Shape;12;p2"/>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p:txBody>
      </p:sp>
      <p:sp>
        <p:nvSpPr>
          <p:cNvPr descr="Place your username here." id="13" name="Google Shape;13;p2"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1_1_1_1">
    <p:spTree>
      <p:nvGrpSpPr>
        <p:cNvPr id="51" name="Shape 51"/>
        <p:cNvGrpSpPr/>
        <p:nvPr/>
      </p:nvGrpSpPr>
      <p:grpSpPr>
        <a:xfrm>
          <a:off x="0" y="0"/>
          <a:ext cx="0" cy="0"/>
          <a:chOff x="0" y="0"/>
          <a:chExt cx="0" cy="0"/>
        </a:xfrm>
      </p:grpSpPr>
      <p:sp>
        <p:nvSpPr>
          <p:cNvPr id="52" name="Google Shape;52;p1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3" name="Google Shape;53;p1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4" name="Google Shape;54;p1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1_1_1_1_1">
    <p:spTree>
      <p:nvGrpSpPr>
        <p:cNvPr id="55" name="Shape 55"/>
        <p:cNvGrpSpPr/>
        <p:nvPr/>
      </p:nvGrpSpPr>
      <p:grpSpPr>
        <a:xfrm>
          <a:off x="0" y="0"/>
          <a:ext cx="0" cy="0"/>
          <a:chOff x="0" y="0"/>
          <a:chExt cx="0" cy="0"/>
        </a:xfrm>
      </p:grpSpPr>
      <p:sp>
        <p:nvSpPr>
          <p:cNvPr id="56" name="Google Shape;56;p12"/>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57" name="Google Shape;57;p12"/>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8" name="Google Shape;58;p12"/>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1_1_1_1_1_1">
    <p:spTree>
      <p:nvGrpSpPr>
        <p:cNvPr id="59" name="Shape 59"/>
        <p:cNvGrpSpPr/>
        <p:nvPr/>
      </p:nvGrpSpPr>
      <p:grpSpPr>
        <a:xfrm>
          <a:off x="0" y="0"/>
          <a:ext cx="0" cy="0"/>
          <a:chOff x="0" y="0"/>
          <a:chExt cx="0" cy="0"/>
        </a:xfrm>
      </p:grpSpPr>
      <p:sp>
        <p:nvSpPr>
          <p:cNvPr id="60" name="Google Shape;60;p13"/>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1" name="Google Shape;61;p13"/>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2" name="Google Shape;62;p13"/>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1_1_1_1_1_1_1">
    <p:spTree>
      <p:nvGrpSpPr>
        <p:cNvPr id="63" name="Shape 63"/>
        <p:cNvGrpSpPr/>
        <p:nvPr/>
      </p:nvGrpSpPr>
      <p:grpSpPr>
        <a:xfrm>
          <a:off x="0" y="0"/>
          <a:ext cx="0" cy="0"/>
          <a:chOff x="0" y="0"/>
          <a:chExt cx="0" cy="0"/>
        </a:xfrm>
      </p:grpSpPr>
      <p:sp>
        <p:nvSpPr>
          <p:cNvPr id="64" name="Google Shape;64;p14"/>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5" name="Google Shape;65;p14"/>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66" name="Google Shape;66;p14"/>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1_1_1_1_1_1_1_1">
    <p:spTree>
      <p:nvGrpSpPr>
        <p:cNvPr id="67" name="Shape 67"/>
        <p:cNvGrpSpPr/>
        <p:nvPr/>
      </p:nvGrpSpPr>
      <p:grpSpPr>
        <a:xfrm>
          <a:off x="0" y="0"/>
          <a:ext cx="0" cy="0"/>
          <a:chOff x="0" y="0"/>
          <a:chExt cx="0" cy="0"/>
        </a:xfrm>
      </p:grpSpPr>
      <p:sp>
        <p:nvSpPr>
          <p:cNvPr id="68" name="Google Shape;68;p15"/>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69" name="Google Shape;69;p15"/>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70" name="Google Shape;70;p15"/>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No Emoji">
    <p:spTree>
      <p:nvGrpSpPr>
        <p:cNvPr id="71" name="Shape 71"/>
        <p:cNvGrpSpPr/>
        <p:nvPr/>
      </p:nvGrpSpPr>
      <p:grpSpPr>
        <a:xfrm>
          <a:off x="0" y="0"/>
          <a:ext cx="0" cy="0"/>
          <a:chOff x="0" y="0"/>
          <a:chExt cx="0" cy="0"/>
        </a:xfrm>
      </p:grpSpPr>
      <p:sp>
        <p:nvSpPr>
          <p:cNvPr id="72" name="Google Shape;72;p16"/>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rtl="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rtl="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rtl="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rtl="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rtl="0" algn="l">
              <a:lnSpc>
                <a:spcPct val="100000"/>
              </a:lnSpc>
              <a:spcBef>
                <a:spcPts val="1500"/>
              </a:spcBef>
              <a:spcAft>
                <a:spcPts val="0"/>
              </a:spcAft>
              <a:buClr>
                <a:srgbClr val="FFFFFF"/>
              </a:buClr>
              <a:buSzPts val="1800"/>
              <a:buChar char="-"/>
              <a:defRPr sz="1800"/>
            </a:lvl6pPr>
            <a:lvl7pPr indent="-342900" lvl="6" marL="3200400" rtl="0" algn="l">
              <a:lnSpc>
                <a:spcPct val="100000"/>
              </a:lnSpc>
              <a:spcBef>
                <a:spcPts val="1500"/>
              </a:spcBef>
              <a:spcAft>
                <a:spcPts val="0"/>
              </a:spcAft>
              <a:buClr>
                <a:srgbClr val="FFFFFF"/>
              </a:buClr>
              <a:buSzPts val="1800"/>
              <a:buChar char="-"/>
              <a:defRPr sz="1800"/>
            </a:lvl7pPr>
            <a:lvl8pPr indent="-342900" lvl="7" marL="3657600" rtl="0" algn="l">
              <a:lnSpc>
                <a:spcPct val="100000"/>
              </a:lnSpc>
              <a:spcBef>
                <a:spcPts val="1500"/>
              </a:spcBef>
              <a:spcAft>
                <a:spcPts val="0"/>
              </a:spcAft>
              <a:buClr>
                <a:srgbClr val="FFFFFF"/>
              </a:buClr>
              <a:buSzPts val="1800"/>
              <a:buChar char="-"/>
              <a:defRPr sz="1800"/>
            </a:lvl8pPr>
            <a:lvl9pPr indent="-342900" lvl="8" marL="4114800" rtl="0" algn="l">
              <a:lnSpc>
                <a:spcPct val="100000"/>
              </a:lnSpc>
              <a:spcBef>
                <a:spcPts val="1500"/>
              </a:spcBef>
              <a:spcAft>
                <a:spcPts val="0"/>
              </a:spcAft>
              <a:buClr>
                <a:srgbClr val="FFFFFF"/>
              </a:buClr>
              <a:buSzPts val="1800"/>
              <a:buChar char="-"/>
              <a:defRPr sz="1800"/>
            </a:lvl9pPr>
          </a:lstStyle>
          <a:p/>
        </p:txBody>
      </p:sp>
      <p:sp>
        <p:nvSpPr>
          <p:cNvPr id="73" name="Google Shape;73;p16"/>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Mark on color">
    <p:bg>
      <p:bgPr>
        <a:solidFill>
          <a:srgbClr val="1658C5"/>
        </a:solidFill>
      </p:bgPr>
    </p:bg>
    <p:spTree>
      <p:nvGrpSpPr>
        <p:cNvPr id="74" name="Shape 74"/>
        <p:cNvGrpSpPr/>
        <p:nvPr/>
      </p:nvGrpSpPr>
      <p:grpSpPr>
        <a:xfrm>
          <a:off x="0" y="0"/>
          <a:ext cx="0" cy="0"/>
          <a:chOff x="0" y="0"/>
          <a:chExt cx="0" cy="0"/>
        </a:xfrm>
      </p:grpSpPr>
      <p:pic>
        <p:nvPicPr>
          <p:cNvPr id="75" name="Google Shape;75;p17"/>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Mark on dark">
    <p:spTree>
      <p:nvGrpSpPr>
        <p:cNvPr id="76" name="Shape 76"/>
        <p:cNvGrpSpPr/>
        <p:nvPr/>
      </p:nvGrpSpPr>
      <p:grpSpPr>
        <a:xfrm>
          <a:off x="0" y="0"/>
          <a:ext cx="0" cy="0"/>
          <a:chOff x="0" y="0"/>
          <a:chExt cx="0" cy="0"/>
        </a:xfrm>
      </p:grpSpPr>
      <p:pic>
        <p:nvPicPr>
          <p:cNvPr id="77" name="Google Shape;77;p18"/>
          <p:cNvPicPr preferRelativeResize="0"/>
          <p:nvPr/>
        </p:nvPicPr>
        <p:blipFill>
          <a:blip r:embed="rId2">
            <a:alphaModFix/>
          </a:blip>
          <a:stretch>
            <a:fillRect/>
          </a:stretch>
        </p:blipFill>
        <p:spPr>
          <a:xfrm>
            <a:off x="3191250" y="1227588"/>
            <a:ext cx="2761488" cy="268833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 Mark on white">
    <p:bg>
      <p:bgPr>
        <a:solidFill>
          <a:srgbClr val="FFFFFF"/>
        </a:solidFill>
      </p:bgPr>
    </p:bg>
    <p:spTree>
      <p:nvGrpSpPr>
        <p:cNvPr id="78" name="Shape 78"/>
        <p:cNvGrpSpPr/>
        <p:nvPr/>
      </p:nvGrpSpPr>
      <p:grpSpPr>
        <a:xfrm>
          <a:off x="0" y="0"/>
          <a:ext cx="0" cy="0"/>
          <a:chOff x="0" y="0"/>
          <a:chExt cx="0" cy="0"/>
        </a:xfrm>
      </p:grpSpPr>
      <p:pic>
        <p:nvPicPr>
          <p:cNvPr id="79" name="Google Shape;79;p19"/>
          <p:cNvPicPr preferRelativeResize="0"/>
          <p:nvPr/>
        </p:nvPicPr>
        <p:blipFill>
          <a:blip r:embed="rId2">
            <a:alphaModFix/>
          </a:blip>
          <a:stretch>
            <a:fillRect/>
          </a:stretch>
        </p:blipFill>
        <p:spPr>
          <a:xfrm>
            <a:off x="3191825" y="1226025"/>
            <a:ext cx="2760349" cy="26914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Wordmark on color">
    <p:bg>
      <p:bgPr>
        <a:solidFill>
          <a:srgbClr val="1658C5"/>
        </a:solidFill>
      </p:bgPr>
    </p:bg>
    <p:spTree>
      <p:nvGrpSpPr>
        <p:cNvPr id="80" name="Shape 80"/>
        <p:cNvGrpSpPr/>
        <p:nvPr/>
      </p:nvGrpSpPr>
      <p:grpSpPr>
        <a:xfrm>
          <a:off x="0" y="0"/>
          <a:ext cx="0" cy="0"/>
          <a:chOff x="0" y="0"/>
          <a:chExt cx="0" cy="0"/>
        </a:xfrm>
      </p:grpSpPr>
      <p:pic>
        <p:nvPicPr>
          <p:cNvPr descr="Image" id="81" name="Google Shape;81;p20"/>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TITLE_3">
    <p:bg>
      <p:bgPr>
        <a:solidFill>
          <a:srgbClr val="1658C5"/>
        </a:solidFill>
      </p:bgPr>
    </p:bg>
    <p:spTree>
      <p:nvGrpSpPr>
        <p:cNvPr id="14"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pic>
        <p:nvPicPr>
          <p:cNvPr descr="invertocat.png" id="16" name="Google Shape;16;p3"/>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7" name="Google Shape;17;p3"/>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8" name="Google Shape;18;p3"/>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latin typeface="Roboto Mono"/>
                <a:ea typeface="Roboto Mono"/>
                <a:cs typeface="Roboto Mono"/>
                <a:sym typeface="Roboto Mono"/>
              </a:defRPr>
            </a:lvl1pPr>
            <a:lvl2pPr lvl="1" rtl="0">
              <a:spcBef>
                <a:spcPts val="1500"/>
              </a:spcBef>
              <a:spcAft>
                <a:spcPts val="0"/>
              </a:spcAft>
              <a:buNone/>
              <a:defRPr sz="1200">
                <a:latin typeface="Roboto Mono"/>
                <a:ea typeface="Roboto Mono"/>
                <a:cs typeface="Roboto Mono"/>
                <a:sym typeface="Roboto Mono"/>
              </a:defRPr>
            </a:lvl2pPr>
            <a:lvl3pPr lvl="2" rtl="0">
              <a:spcBef>
                <a:spcPts val="1500"/>
              </a:spcBef>
              <a:spcAft>
                <a:spcPts val="0"/>
              </a:spcAft>
              <a:buNone/>
              <a:defRPr sz="1200">
                <a:latin typeface="Roboto Mono"/>
                <a:ea typeface="Roboto Mono"/>
                <a:cs typeface="Roboto Mono"/>
                <a:sym typeface="Roboto Mono"/>
              </a:defRPr>
            </a:lvl3pPr>
            <a:lvl4pPr lvl="3" rtl="0">
              <a:spcBef>
                <a:spcPts val="1500"/>
              </a:spcBef>
              <a:spcAft>
                <a:spcPts val="0"/>
              </a:spcAft>
              <a:buNone/>
              <a:defRPr sz="1200">
                <a:latin typeface="Roboto Mono"/>
                <a:ea typeface="Roboto Mono"/>
                <a:cs typeface="Roboto Mono"/>
                <a:sym typeface="Roboto Mono"/>
              </a:defRPr>
            </a:lvl4pPr>
            <a:lvl5pPr lvl="4" rtl="0">
              <a:spcBef>
                <a:spcPts val="1500"/>
              </a:spcBef>
              <a:spcAft>
                <a:spcPts val="0"/>
              </a:spcAft>
              <a:buNone/>
              <a:defRPr sz="1200">
                <a:latin typeface="Roboto Mono"/>
                <a:ea typeface="Roboto Mono"/>
                <a:cs typeface="Roboto Mono"/>
                <a:sym typeface="Roboto Mono"/>
              </a:defRPr>
            </a:lvl5pPr>
            <a:lvl6pPr lvl="5" rtl="0">
              <a:spcBef>
                <a:spcPts val="1500"/>
              </a:spcBef>
              <a:spcAft>
                <a:spcPts val="0"/>
              </a:spcAft>
              <a:buNone/>
              <a:defRPr sz="1200">
                <a:latin typeface="Roboto Mono"/>
                <a:ea typeface="Roboto Mono"/>
                <a:cs typeface="Roboto Mono"/>
                <a:sym typeface="Roboto Mono"/>
              </a:defRPr>
            </a:lvl6pPr>
            <a:lvl7pPr lvl="6" rtl="0">
              <a:spcBef>
                <a:spcPts val="1500"/>
              </a:spcBef>
              <a:spcAft>
                <a:spcPts val="0"/>
              </a:spcAft>
              <a:buNone/>
              <a:defRPr sz="1200">
                <a:latin typeface="Roboto Mono"/>
                <a:ea typeface="Roboto Mono"/>
                <a:cs typeface="Roboto Mono"/>
                <a:sym typeface="Roboto Mono"/>
              </a:defRPr>
            </a:lvl7pPr>
            <a:lvl8pPr lvl="7" rtl="0">
              <a:spcBef>
                <a:spcPts val="1500"/>
              </a:spcBef>
              <a:spcAft>
                <a:spcPts val="0"/>
              </a:spcAft>
              <a:buNone/>
              <a:defRPr sz="1200">
                <a:latin typeface="Roboto Mono"/>
                <a:ea typeface="Roboto Mono"/>
                <a:cs typeface="Roboto Mono"/>
                <a:sym typeface="Roboto Mono"/>
              </a:defRPr>
            </a:lvl8pPr>
            <a:lvl9pPr lvl="8" rtl="0">
              <a:spcBef>
                <a:spcPts val="1500"/>
              </a:spcBef>
              <a:spcAft>
                <a:spcPts val="0"/>
              </a:spcAft>
              <a:buNone/>
              <a:defRPr sz="1200">
                <a:latin typeface="Roboto Mono"/>
                <a:ea typeface="Roboto Mono"/>
                <a:cs typeface="Roboto Mono"/>
                <a:sym typeface="Roboto Mono"/>
              </a:defRPr>
            </a:lvl9pPr>
          </a:lstStyle>
          <a:p/>
        </p:txBody>
      </p:sp>
      <p:sp>
        <p:nvSpPr>
          <p:cNvPr descr="Place your username here." id="19" name="Google Shape;19;p3"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rtl="0">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Wordmark on dark">
    <p:spTree>
      <p:nvGrpSpPr>
        <p:cNvPr id="82" name="Shape 82"/>
        <p:cNvGrpSpPr/>
        <p:nvPr/>
      </p:nvGrpSpPr>
      <p:grpSpPr>
        <a:xfrm>
          <a:off x="0" y="0"/>
          <a:ext cx="0" cy="0"/>
          <a:chOff x="0" y="0"/>
          <a:chExt cx="0" cy="0"/>
        </a:xfrm>
      </p:grpSpPr>
      <p:pic>
        <p:nvPicPr>
          <p:cNvPr descr="Image" id="83" name="Google Shape;83;p21"/>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 Wordmark on white">
    <p:bg>
      <p:bgPr>
        <a:solidFill>
          <a:srgbClr val="FFFFFF"/>
        </a:solidFill>
      </p:bgPr>
    </p:bg>
    <p:spTree>
      <p:nvGrpSpPr>
        <p:cNvPr id="84" name="Shape 84"/>
        <p:cNvGrpSpPr/>
        <p:nvPr/>
      </p:nvGrpSpPr>
      <p:grpSpPr>
        <a:xfrm>
          <a:off x="0" y="0"/>
          <a:ext cx="0" cy="0"/>
          <a:chOff x="0" y="0"/>
          <a:chExt cx="0" cy="0"/>
        </a:xfrm>
      </p:grpSpPr>
      <p:pic>
        <p:nvPicPr>
          <p:cNvPr descr="Image" id="85" name="Google Shape;85;p22"/>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Big Title - Blue">
    <p:bg>
      <p:bgPr>
        <a:solidFill>
          <a:srgbClr val="1658C5"/>
        </a:solidFill>
      </p:bgPr>
    </p:bg>
    <p:spTree>
      <p:nvGrpSpPr>
        <p:cNvPr id="86" name="Shape 86"/>
        <p:cNvGrpSpPr/>
        <p:nvPr/>
      </p:nvGrpSpPr>
      <p:grpSpPr>
        <a:xfrm>
          <a:off x="0" y="0"/>
          <a:ext cx="0" cy="0"/>
          <a:chOff x="0" y="0"/>
          <a:chExt cx="0" cy="0"/>
        </a:xfrm>
      </p:grpSpPr>
      <p:sp>
        <p:nvSpPr>
          <p:cNvPr id="87" name="Google Shape;87;p23"/>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Big Title - Dark">
    <p:spTree>
      <p:nvGrpSpPr>
        <p:cNvPr id="88" name="Shape 88"/>
        <p:cNvGrpSpPr/>
        <p:nvPr/>
      </p:nvGrpSpPr>
      <p:grpSpPr>
        <a:xfrm>
          <a:off x="0" y="0"/>
          <a:ext cx="0" cy="0"/>
          <a:chOff x="0" y="0"/>
          <a:chExt cx="0" cy="0"/>
        </a:xfrm>
      </p:grpSpPr>
      <p:sp>
        <p:nvSpPr>
          <p:cNvPr id="89" name="Google Shape;89;p24"/>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Big Title - White">
    <p:bg>
      <p:bgPr>
        <a:solidFill>
          <a:srgbClr val="FFFFFF"/>
        </a:solidFill>
      </p:bgPr>
    </p:bg>
    <p:spTree>
      <p:nvGrpSpPr>
        <p:cNvPr id="90" name="Shape 90"/>
        <p:cNvGrpSpPr/>
        <p:nvPr/>
      </p:nvGrpSpPr>
      <p:grpSpPr>
        <a:xfrm>
          <a:off x="0" y="0"/>
          <a:ext cx="0" cy="0"/>
          <a:chOff x="0" y="0"/>
          <a:chExt cx="0" cy="0"/>
        </a:xfrm>
      </p:grpSpPr>
      <p:sp>
        <p:nvSpPr>
          <p:cNvPr id="91" name="Google Shape;91;p25"/>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Big Title - Hubot">
    <p:bg>
      <p:bgPr>
        <a:solidFill>
          <a:srgbClr val="FFDE5B"/>
        </a:solidFill>
      </p:bgPr>
    </p:bg>
    <p:spTree>
      <p:nvGrpSpPr>
        <p:cNvPr id="92" name="Shape 92"/>
        <p:cNvGrpSpPr/>
        <p:nvPr/>
      </p:nvGrpSpPr>
      <p:grpSpPr>
        <a:xfrm>
          <a:off x="0" y="0"/>
          <a:ext cx="0" cy="0"/>
          <a:chOff x="0" y="0"/>
          <a:chExt cx="0" cy="0"/>
        </a:xfrm>
      </p:grpSpPr>
      <p:sp>
        <p:nvSpPr>
          <p:cNvPr id="93" name="Google Shape;93;p26"/>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Big Title - Hubot_1">
    <p:bg>
      <p:bgPr>
        <a:solidFill>
          <a:srgbClr val="5A32A3"/>
        </a:solidFill>
      </p:bgPr>
    </p:bg>
    <p:spTree>
      <p:nvGrpSpPr>
        <p:cNvPr id="94" name="Shape 94"/>
        <p:cNvGrpSpPr/>
        <p:nvPr/>
      </p:nvGrpSpPr>
      <p:grpSpPr>
        <a:xfrm>
          <a:off x="0" y="0"/>
          <a:ext cx="0" cy="0"/>
          <a:chOff x="0" y="0"/>
          <a:chExt cx="0" cy="0"/>
        </a:xfrm>
      </p:grpSpPr>
      <p:sp>
        <p:nvSpPr>
          <p:cNvPr id="95" name="Google Shape;95;p27"/>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Font typeface="Helvetica Neue"/>
              <a:buNone/>
              <a:defRPr sz="4800">
                <a:solidFill>
                  <a:srgbClr val="FFFFFF"/>
                </a:solidFill>
              </a:defRPr>
            </a:lvl1pPr>
            <a:lvl2pPr lvl="1" rtl="0" algn="l">
              <a:lnSpc>
                <a:spcPct val="100000"/>
              </a:lnSpc>
              <a:spcBef>
                <a:spcPts val="0"/>
              </a:spcBef>
              <a:spcAft>
                <a:spcPts val="0"/>
              </a:spcAft>
              <a:buClr>
                <a:srgbClr val="FFFFFF"/>
              </a:buClr>
              <a:buSzPts val="4800"/>
              <a:buNone/>
              <a:defRPr sz="4800">
                <a:solidFill>
                  <a:srgbClr val="FFFFFF"/>
                </a:solidFill>
              </a:defRPr>
            </a:lvl2pPr>
            <a:lvl3pPr lvl="2" rtl="0" algn="l">
              <a:lnSpc>
                <a:spcPct val="100000"/>
              </a:lnSpc>
              <a:spcBef>
                <a:spcPts val="0"/>
              </a:spcBef>
              <a:spcAft>
                <a:spcPts val="0"/>
              </a:spcAft>
              <a:buClr>
                <a:srgbClr val="FFFFFF"/>
              </a:buClr>
              <a:buSzPts val="4800"/>
              <a:buNone/>
              <a:defRPr sz="4800">
                <a:solidFill>
                  <a:srgbClr val="FFFFFF"/>
                </a:solidFill>
              </a:defRPr>
            </a:lvl3pPr>
            <a:lvl4pPr lvl="3" rtl="0" algn="l">
              <a:lnSpc>
                <a:spcPct val="100000"/>
              </a:lnSpc>
              <a:spcBef>
                <a:spcPts val="0"/>
              </a:spcBef>
              <a:spcAft>
                <a:spcPts val="0"/>
              </a:spcAft>
              <a:buClr>
                <a:srgbClr val="FFFFFF"/>
              </a:buClr>
              <a:buSzPts val="4800"/>
              <a:buNone/>
              <a:defRPr sz="4800">
                <a:solidFill>
                  <a:srgbClr val="FFFFFF"/>
                </a:solidFill>
              </a:defRPr>
            </a:lvl4pPr>
            <a:lvl5pPr lvl="4" rtl="0" algn="l">
              <a:lnSpc>
                <a:spcPct val="100000"/>
              </a:lnSpc>
              <a:spcBef>
                <a:spcPts val="0"/>
              </a:spcBef>
              <a:spcAft>
                <a:spcPts val="0"/>
              </a:spcAft>
              <a:buClr>
                <a:srgbClr val="FFFFFF"/>
              </a:buClr>
              <a:buSzPts val="4800"/>
              <a:buNone/>
              <a:defRPr sz="4800">
                <a:solidFill>
                  <a:srgbClr val="FFFFFF"/>
                </a:solidFill>
              </a:defRPr>
            </a:lvl5pPr>
            <a:lvl6pPr lvl="5" rtl="0" algn="l">
              <a:lnSpc>
                <a:spcPct val="100000"/>
              </a:lnSpc>
              <a:spcBef>
                <a:spcPts val="0"/>
              </a:spcBef>
              <a:spcAft>
                <a:spcPts val="0"/>
              </a:spcAft>
              <a:buClr>
                <a:srgbClr val="FFFFFF"/>
              </a:buClr>
              <a:buSzPts val="4800"/>
              <a:buNone/>
              <a:defRPr sz="4800">
                <a:solidFill>
                  <a:srgbClr val="FFFFFF"/>
                </a:solidFill>
              </a:defRPr>
            </a:lvl6pPr>
            <a:lvl7pPr lvl="6" rtl="0" algn="l">
              <a:lnSpc>
                <a:spcPct val="100000"/>
              </a:lnSpc>
              <a:spcBef>
                <a:spcPts val="0"/>
              </a:spcBef>
              <a:spcAft>
                <a:spcPts val="0"/>
              </a:spcAft>
              <a:buClr>
                <a:srgbClr val="FFFFFF"/>
              </a:buClr>
              <a:buSzPts val="4800"/>
              <a:buNone/>
              <a:defRPr sz="4800">
                <a:solidFill>
                  <a:srgbClr val="FFFFFF"/>
                </a:solidFill>
              </a:defRPr>
            </a:lvl7pPr>
            <a:lvl8pPr lvl="7" rtl="0" algn="l">
              <a:lnSpc>
                <a:spcPct val="100000"/>
              </a:lnSpc>
              <a:spcBef>
                <a:spcPts val="0"/>
              </a:spcBef>
              <a:spcAft>
                <a:spcPts val="0"/>
              </a:spcAft>
              <a:buClr>
                <a:srgbClr val="FFFFFF"/>
              </a:buClr>
              <a:buSzPts val="4800"/>
              <a:buNone/>
              <a:defRPr sz="4800">
                <a:solidFill>
                  <a:srgbClr val="FFFFFF"/>
                </a:solidFill>
              </a:defRPr>
            </a:lvl8pPr>
            <a:lvl9pPr lvl="8" rtl="0"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96" name="Shape 96"/>
        <p:cNvGrpSpPr/>
        <p:nvPr/>
      </p:nvGrpSpPr>
      <p:grpSpPr>
        <a:xfrm>
          <a:off x="0" y="0"/>
          <a:ext cx="0" cy="0"/>
          <a:chOff x="0" y="0"/>
          <a:chExt cx="0" cy="0"/>
        </a:xfrm>
      </p:grpSpPr>
      <p:sp>
        <p:nvSpPr>
          <p:cNvPr id="97" name="Google Shape;97;p28"/>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2400"/>
              <a:buFont typeface="Helvetica Neue"/>
              <a:buNone/>
              <a:defRPr b="1"/>
            </a:lvl1pPr>
            <a:lvl2pPr indent="-228600" lvl="1" marL="914400" rtl="0" algn="l">
              <a:lnSpc>
                <a:spcPct val="100000"/>
              </a:lnSpc>
              <a:spcBef>
                <a:spcPts val="0"/>
              </a:spcBef>
              <a:spcAft>
                <a:spcPts val="0"/>
              </a:spcAft>
              <a:buClr>
                <a:srgbClr val="FFFFFF"/>
              </a:buClr>
              <a:buSzPts val="2400"/>
              <a:buFont typeface="Helvetica Neue"/>
              <a:buNone/>
              <a:defRPr b="1"/>
            </a:lvl2pPr>
            <a:lvl3pPr indent="-228600" lvl="2" marL="1371600" rtl="0" algn="l">
              <a:lnSpc>
                <a:spcPct val="100000"/>
              </a:lnSpc>
              <a:spcBef>
                <a:spcPts val="0"/>
              </a:spcBef>
              <a:spcAft>
                <a:spcPts val="0"/>
              </a:spcAft>
              <a:buClr>
                <a:srgbClr val="FFFFFF"/>
              </a:buClr>
              <a:buSzPts val="2400"/>
              <a:buFont typeface="Helvetica Neue"/>
              <a:buNone/>
              <a:defRPr b="1"/>
            </a:lvl3pPr>
            <a:lvl4pPr indent="-228600" lvl="3" marL="1828800" rtl="0" algn="l">
              <a:lnSpc>
                <a:spcPct val="100000"/>
              </a:lnSpc>
              <a:spcBef>
                <a:spcPts val="0"/>
              </a:spcBef>
              <a:spcAft>
                <a:spcPts val="0"/>
              </a:spcAft>
              <a:buClr>
                <a:srgbClr val="FFFFFF"/>
              </a:buClr>
              <a:buSzPts val="2400"/>
              <a:buFont typeface="Helvetica Neue"/>
              <a:buNone/>
              <a:defRPr b="1"/>
            </a:lvl4pPr>
            <a:lvl5pPr indent="-228600" lvl="4" marL="2286000" rtl="0" algn="l">
              <a:lnSpc>
                <a:spcPct val="100000"/>
              </a:lnSpc>
              <a:spcBef>
                <a:spcPts val="0"/>
              </a:spcBef>
              <a:spcAft>
                <a:spcPts val="0"/>
              </a:spcAft>
              <a:buClr>
                <a:srgbClr val="FFFFFF"/>
              </a:buClr>
              <a:buSzPts val="2400"/>
              <a:buFont typeface="Helvetica Neue"/>
              <a:buNone/>
              <a:defRPr b="1"/>
            </a:lvl5pPr>
            <a:lvl6pPr indent="-381000" lvl="5" marL="2743200" rtl="0" algn="l">
              <a:lnSpc>
                <a:spcPct val="100000"/>
              </a:lnSpc>
              <a:spcBef>
                <a:spcPts val="1500"/>
              </a:spcBef>
              <a:spcAft>
                <a:spcPts val="0"/>
              </a:spcAft>
              <a:buClr>
                <a:srgbClr val="FFFFFF"/>
              </a:buClr>
              <a:buSzPts val="2400"/>
              <a:buChar char="-"/>
              <a:defRPr/>
            </a:lvl6pPr>
            <a:lvl7pPr indent="-381000" lvl="6" marL="3200400" rtl="0" algn="l">
              <a:lnSpc>
                <a:spcPct val="100000"/>
              </a:lnSpc>
              <a:spcBef>
                <a:spcPts val="1500"/>
              </a:spcBef>
              <a:spcAft>
                <a:spcPts val="0"/>
              </a:spcAft>
              <a:buClr>
                <a:srgbClr val="FFFFFF"/>
              </a:buClr>
              <a:buSzPts val="2400"/>
              <a:buChar char="-"/>
              <a:defRPr/>
            </a:lvl7pPr>
            <a:lvl8pPr indent="-381000" lvl="7" marL="3657600" rtl="0" algn="l">
              <a:lnSpc>
                <a:spcPct val="100000"/>
              </a:lnSpc>
              <a:spcBef>
                <a:spcPts val="1500"/>
              </a:spcBef>
              <a:spcAft>
                <a:spcPts val="0"/>
              </a:spcAft>
              <a:buClr>
                <a:srgbClr val="FFFFFF"/>
              </a:buClr>
              <a:buSzPts val="2400"/>
              <a:buChar char="-"/>
              <a:defRPr/>
            </a:lvl8pPr>
            <a:lvl9pPr indent="-381000" lvl="8" marL="4114800" rtl="0" algn="l">
              <a:lnSpc>
                <a:spcPct val="100000"/>
              </a:lnSpc>
              <a:spcBef>
                <a:spcPts val="1500"/>
              </a:spcBef>
              <a:spcAft>
                <a:spcPts val="0"/>
              </a:spcAft>
              <a:buClr>
                <a:srgbClr val="FFFFFF"/>
              </a:buClr>
              <a:buSzPts val="2400"/>
              <a:buChar char="-"/>
              <a:defRPr/>
            </a:lvl9pPr>
          </a:lstStyle>
          <a:p/>
        </p:txBody>
      </p:sp>
      <p:sp>
        <p:nvSpPr>
          <p:cNvPr id="98" name="Google Shape;98;p28"/>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Statement + Label_1">
    <p:bg>
      <p:bgPr>
        <a:solidFill>
          <a:srgbClr val="000000"/>
        </a:solidFill>
      </p:bgPr>
    </p:bg>
    <p:spTree>
      <p:nvGrpSpPr>
        <p:cNvPr id="99" name="Shape 99"/>
        <p:cNvGrpSpPr/>
        <p:nvPr/>
      </p:nvGrpSpPr>
      <p:grpSpPr>
        <a:xfrm>
          <a:off x="0" y="0"/>
          <a:ext cx="0" cy="0"/>
          <a:chOff x="0" y="0"/>
          <a:chExt cx="0" cy="0"/>
        </a:xfrm>
      </p:grpSpPr>
      <p:sp>
        <p:nvSpPr>
          <p:cNvPr id="100" name="Google Shape;100;p29"/>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FFFFFF"/>
              </a:buClr>
              <a:buSzPts val="1800"/>
              <a:buChar char="●"/>
              <a:defRPr sz="1800"/>
            </a:lvl1pPr>
            <a:lvl2pPr indent="-342900" lvl="1" marL="914400" rtl="0" algn="l">
              <a:lnSpc>
                <a:spcPct val="100000"/>
              </a:lnSpc>
              <a:spcBef>
                <a:spcPts val="400"/>
              </a:spcBef>
              <a:spcAft>
                <a:spcPts val="0"/>
              </a:spcAft>
              <a:buClr>
                <a:srgbClr val="FFFFFF"/>
              </a:buClr>
              <a:buSzPts val="1800"/>
              <a:buChar char="○"/>
              <a:defRPr sz="1800"/>
            </a:lvl2pPr>
            <a:lvl3pPr indent="-342900" lvl="2" marL="1371600" rtl="0" algn="l">
              <a:lnSpc>
                <a:spcPct val="100000"/>
              </a:lnSpc>
              <a:spcBef>
                <a:spcPts val="400"/>
              </a:spcBef>
              <a:spcAft>
                <a:spcPts val="0"/>
              </a:spcAft>
              <a:buClr>
                <a:srgbClr val="FFFFFF"/>
              </a:buClr>
              <a:buSzPts val="1800"/>
              <a:buChar char="■"/>
              <a:defRPr sz="1800"/>
            </a:lvl3pPr>
            <a:lvl4pPr indent="-342900" lvl="3" marL="1828800" rtl="0" algn="l">
              <a:lnSpc>
                <a:spcPct val="100000"/>
              </a:lnSpc>
              <a:spcBef>
                <a:spcPts val="400"/>
              </a:spcBef>
              <a:spcAft>
                <a:spcPts val="0"/>
              </a:spcAft>
              <a:buClr>
                <a:srgbClr val="FFFFFF"/>
              </a:buClr>
              <a:buSzPts val="1800"/>
              <a:buChar char="●"/>
              <a:defRPr sz="1800"/>
            </a:lvl4pPr>
            <a:lvl5pPr indent="-342900" lvl="4" marL="2286000" rtl="0" algn="l">
              <a:lnSpc>
                <a:spcPct val="100000"/>
              </a:lnSpc>
              <a:spcBef>
                <a:spcPts val="400"/>
              </a:spcBef>
              <a:spcAft>
                <a:spcPts val="0"/>
              </a:spcAft>
              <a:buClr>
                <a:srgbClr val="FFFFFF"/>
              </a:buClr>
              <a:buSzPts val="1800"/>
              <a:buChar char="○"/>
              <a:defRPr sz="1800"/>
            </a:lvl5pPr>
            <a:lvl6pPr indent="-342900" lvl="5" marL="2743200" rtl="0" algn="l">
              <a:lnSpc>
                <a:spcPct val="100000"/>
              </a:lnSpc>
              <a:spcBef>
                <a:spcPts val="400"/>
              </a:spcBef>
              <a:spcAft>
                <a:spcPts val="0"/>
              </a:spcAft>
              <a:buClr>
                <a:srgbClr val="FFFFFF"/>
              </a:buClr>
              <a:buSzPts val="1800"/>
              <a:buChar char="■"/>
              <a:defRPr sz="1800"/>
            </a:lvl6pPr>
            <a:lvl7pPr indent="-342900" lvl="6" marL="3200400" rtl="0" algn="l">
              <a:lnSpc>
                <a:spcPct val="100000"/>
              </a:lnSpc>
              <a:spcBef>
                <a:spcPts val="400"/>
              </a:spcBef>
              <a:spcAft>
                <a:spcPts val="0"/>
              </a:spcAft>
              <a:buClr>
                <a:srgbClr val="FFFFFF"/>
              </a:buClr>
              <a:buSzPts val="1800"/>
              <a:buChar char="●"/>
              <a:defRPr sz="1800"/>
            </a:lvl7pPr>
            <a:lvl8pPr indent="-342900" lvl="7" marL="3657600" rtl="0" algn="l">
              <a:lnSpc>
                <a:spcPct val="100000"/>
              </a:lnSpc>
              <a:spcBef>
                <a:spcPts val="400"/>
              </a:spcBef>
              <a:spcAft>
                <a:spcPts val="0"/>
              </a:spcAft>
              <a:buClr>
                <a:srgbClr val="FFFFFF"/>
              </a:buClr>
              <a:buSzPts val="1800"/>
              <a:buChar char="○"/>
              <a:defRPr sz="1800"/>
            </a:lvl8pPr>
            <a:lvl9pPr indent="-342900" lvl="8" marL="4114800" rtl="0" algn="l">
              <a:lnSpc>
                <a:spcPct val="100000"/>
              </a:lnSpc>
              <a:spcBef>
                <a:spcPts val="400"/>
              </a:spcBef>
              <a:spcAft>
                <a:spcPts val="400"/>
              </a:spcAft>
              <a:buClr>
                <a:srgbClr val="FFFFFF"/>
              </a:buClr>
              <a:buSzPts val="1800"/>
              <a:buChar char="■"/>
              <a:defRPr sz="1800"/>
            </a:lvl9pPr>
          </a:lstStyle>
          <a:p/>
        </p:txBody>
      </p:sp>
      <p:sp>
        <p:nvSpPr>
          <p:cNvPr id="101" name="Google Shape;101;p29"/>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102" name="Shape 102"/>
        <p:cNvGrpSpPr/>
        <p:nvPr/>
      </p:nvGrpSpPr>
      <p:grpSpPr>
        <a:xfrm>
          <a:off x="0" y="0"/>
          <a:ext cx="0" cy="0"/>
          <a:chOff x="0" y="0"/>
          <a:chExt cx="0" cy="0"/>
        </a:xfrm>
      </p:grpSpPr>
      <p:sp>
        <p:nvSpPr>
          <p:cNvPr id="103" name="Google Shape;103;p30"/>
          <p:cNvSpPr txBox="1"/>
          <p:nvPr>
            <p:ph idx="1" type="body"/>
          </p:nvPr>
        </p:nvSpPr>
        <p:spPr>
          <a:xfrm>
            <a:off x="457200" y="457200"/>
            <a:ext cx="8229600" cy="4288500"/>
          </a:xfrm>
          <a:prstGeom prst="rect">
            <a:avLst/>
          </a:prstGeom>
        </p:spPr>
        <p:txBody>
          <a:bodyPr anchorCtr="0" anchor="t" bIns="19050" lIns="19050" spcFirstLastPara="1" rIns="19050" wrap="square" tIns="19050">
            <a:noAutofit/>
          </a:bodyPr>
          <a:lstStyle>
            <a:lvl1pPr indent="-342900" lvl="0" marL="457200">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TITLE_2">
    <p:spTree>
      <p:nvGrpSpPr>
        <p:cNvPr id="20"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b="-3809" l="-5407" r="-5396" t="-3798"/>
          <a:stretch/>
        </p:blipFill>
        <p:spPr>
          <a:xfrm>
            <a:off x="4366260" y="1428750"/>
            <a:ext cx="411480" cy="394335"/>
          </a:xfrm>
          <a:prstGeom prst="rect">
            <a:avLst/>
          </a:prstGeom>
          <a:noFill/>
          <a:ln>
            <a:noFill/>
          </a:ln>
        </p:spPr>
      </p:pic>
      <p:pic>
        <p:nvPicPr>
          <p:cNvPr descr="Shadow-dots.png" id="22" name="Google Shape;22;p4"/>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23" name="Google Shape;23;p4"/>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24" name="Google Shape;24;p4"/>
          <p:cNvSpPr txBox="1"/>
          <p:nvPr>
            <p:ph idx="1" type="subTitle"/>
          </p:nvPr>
        </p:nvSpPr>
        <p:spPr>
          <a:xfrm>
            <a:off x="2495850" y="2643646"/>
            <a:ext cx="4152300" cy="219000"/>
          </a:xfrm>
          <a:prstGeom prst="rect">
            <a:avLst/>
          </a:prstGeom>
        </p:spPr>
        <p:txBody>
          <a:bodyPr anchorCtr="0" anchor="b" bIns="19050" lIns="19050" spcFirstLastPara="1" rIns="19050" wrap="square" tIns="19050">
            <a:noAutofit/>
          </a:bodyPr>
          <a:lstStyle>
            <a:lvl1pPr lvl="0" rtl="0" algn="ctr">
              <a:spcBef>
                <a:spcPts val="1500"/>
              </a:spcBef>
              <a:spcAft>
                <a:spcPts val="0"/>
              </a:spcAft>
              <a:buNone/>
              <a:defRPr sz="1200">
                <a:latin typeface="Roboto Mono"/>
                <a:ea typeface="Roboto Mono"/>
                <a:cs typeface="Roboto Mono"/>
                <a:sym typeface="Roboto Mono"/>
              </a:defRPr>
            </a:lvl1pPr>
            <a:lvl2pPr lvl="1" rtl="0" algn="ctr">
              <a:spcBef>
                <a:spcPts val="1500"/>
              </a:spcBef>
              <a:spcAft>
                <a:spcPts val="0"/>
              </a:spcAft>
              <a:buNone/>
              <a:defRPr sz="1200">
                <a:latin typeface="Roboto Mono"/>
                <a:ea typeface="Roboto Mono"/>
                <a:cs typeface="Roboto Mono"/>
                <a:sym typeface="Roboto Mono"/>
              </a:defRPr>
            </a:lvl2pPr>
            <a:lvl3pPr lvl="2" rtl="0" algn="ctr">
              <a:spcBef>
                <a:spcPts val="1500"/>
              </a:spcBef>
              <a:spcAft>
                <a:spcPts val="0"/>
              </a:spcAft>
              <a:buNone/>
              <a:defRPr sz="1200">
                <a:latin typeface="Roboto Mono"/>
                <a:ea typeface="Roboto Mono"/>
                <a:cs typeface="Roboto Mono"/>
                <a:sym typeface="Roboto Mono"/>
              </a:defRPr>
            </a:lvl3pPr>
            <a:lvl4pPr lvl="3" rtl="0" algn="ctr">
              <a:spcBef>
                <a:spcPts val="1500"/>
              </a:spcBef>
              <a:spcAft>
                <a:spcPts val="0"/>
              </a:spcAft>
              <a:buNone/>
              <a:defRPr sz="1200">
                <a:latin typeface="Roboto Mono"/>
                <a:ea typeface="Roboto Mono"/>
                <a:cs typeface="Roboto Mono"/>
                <a:sym typeface="Roboto Mono"/>
              </a:defRPr>
            </a:lvl4pPr>
            <a:lvl5pPr lvl="4" rtl="0" algn="ctr">
              <a:spcBef>
                <a:spcPts val="1500"/>
              </a:spcBef>
              <a:spcAft>
                <a:spcPts val="0"/>
              </a:spcAft>
              <a:buNone/>
              <a:defRPr sz="1200">
                <a:latin typeface="Roboto Mono"/>
                <a:ea typeface="Roboto Mono"/>
                <a:cs typeface="Roboto Mono"/>
                <a:sym typeface="Roboto Mono"/>
              </a:defRPr>
            </a:lvl5pPr>
            <a:lvl6pPr lvl="5" rtl="0" algn="ctr">
              <a:spcBef>
                <a:spcPts val="1500"/>
              </a:spcBef>
              <a:spcAft>
                <a:spcPts val="0"/>
              </a:spcAft>
              <a:buNone/>
              <a:defRPr sz="1200">
                <a:latin typeface="Roboto Mono"/>
                <a:ea typeface="Roboto Mono"/>
                <a:cs typeface="Roboto Mono"/>
                <a:sym typeface="Roboto Mono"/>
              </a:defRPr>
            </a:lvl6pPr>
            <a:lvl7pPr lvl="6" rtl="0" algn="ctr">
              <a:spcBef>
                <a:spcPts val="1500"/>
              </a:spcBef>
              <a:spcAft>
                <a:spcPts val="0"/>
              </a:spcAft>
              <a:buNone/>
              <a:defRPr sz="1200">
                <a:latin typeface="Roboto Mono"/>
                <a:ea typeface="Roboto Mono"/>
                <a:cs typeface="Roboto Mono"/>
                <a:sym typeface="Roboto Mono"/>
              </a:defRPr>
            </a:lvl7pPr>
            <a:lvl8pPr lvl="7" rtl="0" algn="ctr">
              <a:spcBef>
                <a:spcPts val="1500"/>
              </a:spcBef>
              <a:spcAft>
                <a:spcPts val="0"/>
              </a:spcAft>
              <a:buNone/>
              <a:defRPr sz="1200">
                <a:latin typeface="Roboto Mono"/>
                <a:ea typeface="Roboto Mono"/>
                <a:cs typeface="Roboto Mono"/>
                <a:sym typeface="Roboto Mono"/>
              </a:defRPr>
            </a:lvl8pPr>
            <a:lvl9pPr lvl="8" rtl="0" algn="ctr">
              <a:spcBef>
                <a:spcPts val="1500"/>
              </a:spcBef>
              <a:spcAft>
                <a:spcPts val="0"/>
              </a:spcAft>
              <a:buNone/>
              <a:defRPr sz="1200">
                <a:latin typeface="Roboto Mono"/>
                <a:ea typeface="Roboto Mono"/>
                <a:cs typeface="Roboto Mono"/>
                <a:sym typeface="Roboto Mono"/>
              </a:defRPr>
            </a:lvl9pPr>
          </a:lstStyle>
          <a:p/>
        </p:txBody>
      </p:sp>
      <p:pic>
        <p:nvPicPr>
          <p:cNvPr id="25" name="Google Shape;25;p4"/>
          <p:cNvPicPr preferRelativeResize="0"/>
          <p:nvPr/>
        </p:nvPicPr>
        <p:blipFill>
          <a:blip r:embed="rId5">
            <a:alphaModFix/>
          </a:blip>
          <a:stretch>
            <a:fillRect/>
          </a:stretch>
        </p:blipFill>
        <p:spPr>
          <a:xfrm>
            <a:off x="314175" y="3947675"/>
            <a:ext cx="2047250" cy="844600"/>
          </a:xfrm>
          <a:prstGeom prst="rect">
            <a:avLst/>
          </a:prstGeom>
          <a:noFill/>
          <a:ln>
            <a:noFill/>
          </a:ln>
        </p:spPr>
      </p:pic>
      <p:sp>
        <p:nvSpPr>
          <p:cNvPr id="26" name="Google Shape;26;p4"/>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Questions? Concerns? Comments?</a:t>
            </a:r>
            <a:endParaRPr b="1" sz="24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2-col Code">
    <p:spTree>
      <p:nvGrpSpPr>
        <p:cNvPr id="104" name="Shape 104"/>
        <p:cNvGrpSpPr/>
        <p:nvPr/>
      </p:nvGrpSpPr>
      <p:grpSpPr>
        <a:xfrm>
          <a:off x="0" y="0"/>
          <a:ext cx="0" cy="0"/>
          <a:chOff x="0" y="0"/>
          <a:chExt cx="0" cy="0"/>
        </a:xfrm>
      </p:grpSpPr>
      <p:sp>
        <p:nvSpPr>
          <p:cNvPr id="105" name="Google Shape;105;p31"/>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06" name="Google Shape;106;p31"/>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107" name="Google Shape;107;p31"/>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2-col Code_1">
    <p:spTree>
      <p:nvGrpSpPr>
        <p:cNvPr id="108" name="Shape 108"/>
        <p:cNvGrpSpPr/>
        <p:nvPr/>
      </p:nvGrpSpPr>
      <p:grpSpPr>
        <a:xfrm>
          <a:off x="0" y="0"/>
          <a:ext cx="0" cy="0"/>
          <a:chOff x="0" y="0"/>
          <a:chExt cx="0" cy="0"/>
        </a:xfrm>
      </p:grpSpPr>
      <p:sp>
        <p:nvSpPr>
          <p:cNvPr id="109" name="Google Shape;109;p32"/>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0" name="Google Shape;110;p32"/>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111" name="Google Shape;111;p32"/>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2-col Bullets">
    <p:spTree>
      <p:nvGrpSpPr>
        <p:cNvPr id="112" name="Shape 112"/>
        <p:cNvGrpSpPr/>
        <p:nvPr/>
      </p:nvGrpSpPr>
      <p:grpSpPr>
        <a:xfrm>
          <a:off x="0" y="0"/>
          <a:ext cx="0" cy="0"/>
          <a:chOff x="0" y="0"/>
          <a:chExt cx="0" cy="0"/>
        </a:xfrm>
      </p:grpSpPr>
      <p:sp>
        <p:nvSpPr>
          <p:cNvPr id="113" name="Google Shape;113;p33"/>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4" name="Google Shape;114;p33"/>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115" name="Google Shape;115;p33"/>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2-col Bullets_1">
    <p:bg>
      <p:bgPr>
        <a:solidFill>
          <a:srgbClr val="F6F8FA"/>
        </a:solidFill>
      </p:bgPr>
    </p:bg>
    <p:spTree>
      <p:nvGrpSpPr>
        <p:cNvPr id="116" name="Shape 116"/>
        <p:cNvGrpSpPr/>
        <p:nvPr/>
      </p:nvGrpSpPr>
      <p:grpSpPr>
        <a:xfrm>
          <a:off x="0" y="0"/>
          <a:ext cx="0" cy="0"/>
          <a:chOff x="0" y="0"/>
          <a:chExt cx="0" cy="0"/>
        </a:xfrm>
      </p:grpSpPr>
      <p:sp>
        <p:nvSpPr>
          <p:cNvPr id="117" name="Google Shape;117;p34"/>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18" name="Google Shape;118;p34"/>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19" name="Google Shape;119;p34"/>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2-col">
    <p:spTree>
      <p:nvGrpSpPr>
        <p:cNvPr id="120" name="Shape 120"/>
        <p:cNvGrpSpPr/>
        <p:nvPr/>
      </p:nvGrpSpPr>
      <p:grpSpPr>
        <a:xfrm>
          <a:off x="0" y="0"/>
          <a:ext cx="0" cy="0"/>
          <a:chOff x="0" y="0"/>
          <a:chExt cx="0" cy="0"/>
        </a:xfrm>
      </p:grpSpPr>
      <p:sp>
        <p:nvSpPr>
          <p:cNvPr id="121" name="Google Shape;121;p3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2" name="Google Shape;122;p35"/>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123" name="Google Shape;123;p35"/>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2-col Image">
    <p:spTree>
      <p:nvGrpSpPr>
        <p:cNvPr id="124" name="Shape 124"/>
        <p:cNvGrpSpPr/>
        <p:nvPr/>
      </p:nvGrpSpPr>
      <p:grpSpPr>
        <a:xfrm>
          <a:off x="0" y="0"/>
          <a:ext cx="0" cy="0"/>
          <a:chOff x="0" y="0"/>
          <a:chExt cx="0" cy="0"/>
        </a:xfrm>
      </p:grpSpPr>
      <p:sp>
        <p:nvSpPr>
          <p:cNvPr id="125" name="Google Shape;125;p36"/>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26" name="Google Shape;126;p36"/>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127" name="Google Shape;127;p36"/>
          <p:cNvSpPr txBox="1"/>
          <p:nvPr>
            <p:ph idx="1" type="body"/>
          </p:nvPr>
        </p:nvSpPr>
        <p:spPr>
          <a:xfrm>
            <a:off x="457200" y="1828800"/>
            <a:ext cx="3831300" cy="2804700"/>
          </a:xfrm>
          <a:prstGeom prst="rect">
            <a:avLst/>
          </a:prstGeom>
        </p:spPr>
        <p:txBody>
          <a:bodyPr anchorCtr="0" anchor="t" bIns="19050" lIns="19050" spcFirstLastPara="1" rIns="19050" wrap="square" tIns="19050">
            <a:noAutofit/>
          </a:bodyPr>
          <a:lstStyle>
            <a:lvl1pPr indent="-342900" lvl="0" marL="457200">
              <a:spcBef>
                <a:spcPts val="0"/>
              </a:spcBef>
              <a:spcAft>
                <a:spcPts val="0"/>
              </a:spcAft>
              <a:buSzPts val="1800"/>
              <a:buChar char="●"/>
              <a:defRPr sz="1800"/>
            </a:lvl1pPr>
            <a:lvl2pPr indent="-342900" lvl="1" marL="914400">
              <a:spcBef>
                <a:spcPts val="400"/>
              </a:spcBef>
              <a:spcAft>
                <a:spcPts val="0"/>
              </a:spcAft>
              <a:buSzPts val="1800"/>
              <a:buChar char="○"/>
              <a:defRPr sz="1800"/>
            </a:lvl2pPr>
            <a:lvl3pPr indent="-342900" lvl="2" marL="1371600">
              <a:spcBef>
                <a:spcPts val="400"/>
              </a:spcBef>
              <a:spcAft>
                <a:spcPts val="0"/>
              </a:spcAft>
              <a:buSzPts val="1800"/>
              <a:buChar char="■"/>
              <a:defRPr sz="1800"/>
            </a:lvl3pPr>
            <a:lvl4pPr indent="-342900" lvl="3" marL="1828800">
              <a:spcBef>
                <a:spcPts val="400"/>
              </a:spcBef>
              <a:spcAft>
                <a:spcPts val="0"/>
              </a:spcAft>
              <a:buSzPts val="1800"/>
              <a:buChar char="●"/>
              <a:defRPr sz="1800"/>
            </a:lvl4pPr>
            <a:lvl5pPr indent="-342900" lvl="4" marL="2286000">
              <a:spcBef>
                <a:spcPts val="400"/>
              </a:spcBef>
              <a:spcAft>
                <a:spcPts val="0"/>
              </a:spcAft>
              <a:buSzPts val="1800"/>
              <a:buChar char="○"/>
              <a:defRPr sz="1800"/>
            </a:lvl5pPr>
            <a:lvl6pPr indent="-342900" lvl="5" marL="2743200">
              <a:spcBef>
                <a:spcPts val="400"/>
              </a:spcBef>
              <a:spcAft>
                <a:spcPts val="0"/>
              </a:spcAft>
              <a:buSzPts val="1800"/>
              <a:buChar char="■"/>
              <a:defRPr sz="1800"/>
            </a:lvl6pPr>
            <a:lvl7pPr indent="-342900" lvl="6" marL="3200400">
              <a:spcBef>
                <a:spcPts val="400"/>
              </a:spcBef>
              <a:spcAft>
                <a:spcPts val="0"/>
              </a:spcAft>
              <a:buSzPts val="1800"/>
              <a:buChar char="●"/>
              <a:defRPr sz="1800"/>
            </a:lvl7pPr>
            <a:lvl8pPr indent="-342900" lvl="7" marL="3657600">
              <a:spcBef>
                <a:spcPts val="400"/>
              </a:spcBef>
              <a:spcAft>
                <a:spcPts val="0"/>
              </a:spcAft>
              <a:buSzPts val="1800"/>
              <a:buChar char="○"/>
              <a:defRPr sz="1800"/>
            </a:lvl8pPr>
            <a:lvl9pPr indent="-342900" lvl="8" marL="4114800">
              <a:spcBef>
                <a:spcPts val="400"/>
              </a:spcBef>
              <a:spcAft>
                <a:spcPts val="400"/>
              </a:spcAft>
              <a:buSzPts val="1800"/>
              <a:buChar char="■"/>
              <a:defRPr sz="18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2-col Image_2">
    <p:bg>
      <p:bgPr>
        <a:solidFill>
          <a:srgbClr val="F6F8FA"/>
        </a:solidFill>
      </p:bgPr>
    </p:bg>
    <p:spTree>
      <p:nvGrpSpPr>
        <p:cNvPr id="128" name="Shape 128"/>
        <p:cNvGrpSpPr/>
        <p:nvPr/>
      </p:nvGrpSpPr>
      <p:grpSpPr>
        <a:xfrm>
          <a:off x="0" y="0"/>
          <a:ext cx="0" cy="0"/>
          <a:chOff x="0" y="0"/>
          <a:chExt cx="0" cy="0"/>
        </a:xfrm>
      </p:grpSpPr>
      <p:sp>
        <p:nvSpPr>
          <p:cNvPr id="129" name="Google Shape;129;p37"/>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30" name="Google Shape;130;p37"/>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31" name="Google Shape;131;p37"/>
          <p:cNvSpPr txBox="1"/>
          <p:nvPr>
            <p:ph idx="1" type="body"/>
          </p:nvPr>
        </p:nvSpPr>
        <p:spPr>
          <a:xfrm>
            <a:off x="457200" y="1828800"/>
            <a:ext cx="3831300" cy="2788800"/>
          </a:xfrm>
          <a:prstGeom prst="rect">
            <a:avLst/>
          </a:prstGeom>
        </p:spPr>
        <p:txBody>
          <a:bodyPr anchorCtr="0" anchor="t" bIns="19050" lIns="19050" spcFirstLastPara="1" rIns="19050" wrap="square" tIns="19050">
            <a:noAutofit/>
          </a:bodyPr>
          <a:lstStyle>
            <a:lvl1pPr indent="-342900" lvl="0" marL="457200" rtl="0">
              <a:spcBef>
                <a:spcPts val="0"/>
              </a:spcBef>
              <a:spcAft>
                <a:spcPts val="0"/>
              </a:spcAft>
              <a:buClr>
                <a:srgbClr val="24292E"/>
              </a:buClr>
              <a:buSzPts val="1800"/>
              <a:buChar char="●"/>
              <a:defRPr sz="1800">
                <a:solidFill>
                  <a:srgbClr val="24292E"/>
                </a:solidFill>
              </a:defRPr>
            </a:lvl1pPr>
            <a:lvl2pPr indent="-342900" lvl="1" marL="914400" rtl="0">
              <a:spcBef>
                <a:spcPts val="400"/>
              </a:spcBef>
              <a:spcAft>
                <a:spcPts val="0"/>
              </a:spcAft>
              <a:buClr>
                <a:srgbClr val="24292E"/>
              </a:buClr>
              <a:buSzPts val="1800"/>
              <a:buChar char="○"/>
              <a:defRPr sz="1800">
                <a:solidFill>
                  <a:srgbClr val="24292E"/>
                </a:solidFill>
              </a:defRPr>
            </a:lvl2pPr>
            <a:lvl3pPr indent="-342900" lvl="2" marL="1371600" rtl="0">
              <a:spcBef>
                <a:spcPts val="400"/>
              </a:spcBef>
              <a:spcAft>
                <a:spcPts val="0"/>
              </a:spcAft>
              <a:buClr>
                <a:srgbClr val="24292E"/>
              </a:buClr>
              <a:buSzPts val="1800"/>
              <a:buChar char="■"/>
              <a:defRPr sz="1800">
                <a:solidFill>
                  <a:srgbClr val="24292E"/>
                </a:solidFill>
              </a:defRPr>
            </a:lvl3pPr>
            <a:lvl4pPr indent="-342900" lvl="3" marL="1828800" rtl="0">
              <a:spcBef>
                <a:spcPts val="400"/>
              </a:spcBef>
              <a:spcAft>
                <a:spcPts val="0"/>
              </a:spcAft>
              <a:buClr>
                <a:srgbClr val="24292E"/>
              </a:buClr>
              <a:buSzPts val="1800"/>
              <a:buChar char="●"/>
              <a:defRPr sz="1800">
                <a:solidFill>
                  <a:srgbClr val="24292E"/>
                </a:solidFill>
              </a:defRPr>
            </a:lvl4pPr>
            <a:lvl5pPr indent="-342900" lvl="4" marL="2286000" rtl="0">
              <a:spcBef>
                <a:spcPts val="400"/>
              </a:spcBef>
              <a:spcAft>
                <a:spcPts val="0"/>
              </a:spcAft>
              <a:buClr>
                <a:srgbClr val="24292E"/>
              </a:buClr>
              <a:buSzPts val="1800"/>
              <a:buChar char="○"/>
              <a:defRPr sz="1800">
                <a:solidFill>
                  <a:srgbClr val="24292E"/>
                </a:solidFill>
              </a:defRPr>
            </a:lvl5pPr>
            <a:lvl6pPr indent="-342900" lvl="5" marL="2743200" rtl="0">
              <a:spcBef>
                <a:spcPts val="400"/>
              </a:spcBef>
              <a:spcAft>
                <a:spcPts val="0"/>
              </a:spcAft>
              <a:buClr>
                <a:srgbClr val="24292E"/>
              </a:buClr>
              <a:buSzPts val="1800"/>
              <a:buChar char="■"/>
              <a:defRPr sz="1800">
                <a:solidFill>
                  <a:srgbClr val="24292E"/>
                </a:solidFill>
              </a:defRPr>
            </a:lvl6pPr>
            <a:lvl7pPr indent="-342900" lvl="6" marL="3200400" rtl="0">
              <a:spcBef>
                <a:spcPts val="400"/>
              </a:spcBef>
              <a:spcAft>
                <a:spcPts val="0"/>
              </a:spcAft>
              <a:buClr>
                <a:srgbClr val="24292E"/>
              </a:buClr>
              <a:buSzPts val="1800"/>
              <a:buChar char="●"/>
              <a:defRPr sz="1800">
                <a:solidFill>
                  <a:srgbClr val="24292E"/>
                </a:solidFill>
              </a:defRPr>
            </a:lvl7pPr>
            <a:lvl8pPr indent="-342900" lvl="7" marL="3657600" rtl="0">
              <a:spcBef>
                <a:spcPts val="400"/>
              </a:spcBef>
              <a:spcAft>
                <a:spcPts val="0"/>
              </a:spcAft>
              <a:buClr>
                <a:srgbClr val="24292E"/>
              </a:buClr>
              <a:buSzPts val="1800"/>
              <a:buChar char="○"/>
              <a:defRPr sz="1800">
                <a:solidFill>
                  <a:srgbClr val="24292E"/>
                </a:solidFill>
              </a:defRPr>
            </a:lvl8pPr>
            <a:lvl9pPr indent="-342900" lvl="8" marL="4114800" rtl="0">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2-col Image_1">
    <p:bg>
      <p:bgPr>
        <a:solidFill>
          <a:srgbClr val="FFFFFF"/>
        </a:solidFill>
      </p:bgPr>
    </p:bg>
    <p:spTree>
      <p:nvGrpSpPr>
        <p:cNvPr id="132" name="Shape 132"/>
        <p:cNvGrpSpPr/>
        <p:nvPr/>
      </p:nvGrpSpPr>
      <p:grpSpPr>
        <a:xfrm>
          <a:off x="0" y="0"/>
          <a:ext cx="0" cy="0"/>
          <a:chOff x="0" y="0"/>
          <a:chExt cx="0" cy="0"/>
        </a:xfrm>
      </p:grpSpPr>
      <p:sp>
        <p:nvSpPr>
          <p:cNvPr id="133" name="Google Shape;133;p38"/>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34" name="Google Shape;134;p38"/>
          <p:cNvSpPr txBox="1"/>
          <p:nvPr>
            <p:ph idx="1" type="body"/>
          </p:nvPr>
        </p:nvSpPr>
        <p:spPr>
          <a:xfrm>
            <a:off x="457200" y="1828800"/>
            <a:ext cx="3831300" cy="2788800"/>
          </a:xfrm>
          <a:prstGeom prst="rect">
            <a:avLst/>
          </a:prstGeom>
        </p:spPr>
        <p:txBody>
          <a:bodyPr anchorCtr="0" anchor="t" bIns="19050" lIns="19050" spcFirstLastPara="1" rIns="19050" wrap="square" tIns="19050">
            <a:noAutofit/>
          </a:bodyPr>
          <a:lstStyle>
            <a:lvl1pPr indent="-342900" lvl="0" marL="457200" rtl="0">
              <a:spcBef>
                <a:spcPts val="0"/>
              </a:spcBef>
              <a:spcAft>
                <a:spcPts val="0"/>
              </a:spcAft>
              <a:buClr>
                <a:srgbClr val="24292E"/>
              </a:buClr>
              <a:buSzPts val="1800"/>
              <a:buChar char="●"/>
              <a:defRPr sz="1800">
                <a:solidFill>
                  <a:srgbClr val="24292E"/>
                </a:solidFill>
              </a:defRPr>
            </a:lvl1pPr>
            <a:lvl2pPr indent="-342900" lvl="1" marL="914400" rtl="0">
              <a:spcBef>
                <a:spcPts val="400"/>
              </a:spcBef>
              <a:spcAft>
                <a:spcPts val="0"/>
              </a:spcAft>
              <a:buClr>
                <a:srgbClr val="24292E"/>
              </a:buClr>
              <a:buSzPts val="1800"/>
              <a:buChar char="○"/>
              <a:defRPr sz="1800">
                <a:solidFill>
                  <a:srgbClr val="24292E"/>
                </a:solidFill>
              </a:defRPr>
            </a:lvl2pPr>
            <a:lvl3pPr indent="-342900" lvl="2" marL="1371600" rtl="0">
              <a:spcBef>
                <a:spcPts val="400"/>
              </a:spcBef>
              <a:spcAft>
                <a:spcPts val="0"/>
              </a:spcAft>
              <a:buClr>
                <a:srgbClr val="24292E"/>
              </a:buClr>
              <a:buSzPts val="1800"/>
              <a:buChar char="■"/>
              <a:defRPr sz="1800">
                <a:solidFill>
                  <a:srgbClr val="24292E"/>
                </a:solidFill>
              </a:defRPr>
            </a:lvl3pPr>
            <a:lvl4pPr indent="-342900" lvl="3" marL="1828800" rtl="0">
              <a:spcBef>
                <a:spcPts val="400"/>
              </a:spcBef>
              <a:spcAft>
                <a:spcPts val="0"/>
              </a:spcAft>
              <a:buClr>
                <a:srgbClr val="24292E"/>
              </a:buClr>
              <a:buSzPts val="1800"/>
              <a:buChar char="●"/>
              <a:defRPr sz="1800">
                <a:solidFill>
                  <a:srgbClr val="24292E"/>
                </a:solidFill>
              </a:defRPr>
            </a:lvl4pPr>
            <a:lvl5pPr indent="-342900" lvl="4" marL="2286000" rtl="0">
              <a:spcBef>
                <a:spcPts val="400"/>
              </a:spcBef>
              <a:spcAft>
                <a:spcPts val="0"/>
              </a:spcAft>
              <a:buClr>
                <a:srgbClr val="24292E"/>
              </a:buClr>
              <a:buSzPts val="1800"/>
              <a:buChar char="○"/>
              <a:defRPr sz="1800">
                <a:solidFill>
                  <a:srgbClr val="24292E"/>
                </a:solidFill>
              </a:defRPr>
            </a:lvl5pPr>
            <a:lvl6pPr indent="-342900" lvl="5" marL="2743200" rtl="0">
              <a:spcBef>
                <a:spcPts val="400"/>
              </a:spcBef>
              <a:spcAft>
                <a:spcPts val="0"/>
              </a:spcAft>
              <a:buClr>
                <a:srgbClr val="24292E"/>
              </a:buClr>
              <a:buSzPts val="1800"/>
              <a:buChar char="■"/>
              <a:defRPr sz="1800">
                <a:solidFill>
                  <a:srgbClr val="24292E"/>
                </a:solidFill>
              </a:defRPr>
            </a:lvl6pPr>
            <a:lvl7pPr indent="-342900" lvl="6" marL="3200400" rtl="0">
              <a:spcBef>
                <a:spcPts val="400"/>
              </a:spcBef>
              <a:spcAft>
                <a:spcPts val="0"/>
              </a:spcAft>
              <a:buClr>
                <a:srgbClr val="24292E"/>
              </a:buClr>
              <a:buSzPts val="1800"/>
              <a:buChar char="●"/>
              <a:defRPr sz="1800">
                <a:solidFill>
                  <a:srgbClr val="24292E"/>
                </a:solidFill>
              </a:defRPr>
            </a:lvl7pPr>
            <a:lvl8pPr indent="-342900" lvl="7" marL="3657600" rtl="0">
              <a:spcBef>
                <a:spcPts val="400"/>
              </a:spcBef>
              <a:spcAft>
                <a:spcPts val="0"/>
              </a:spcAft>
              <a:buClr>
                <a:srgbClr val="24292E"/>
              </a:buClr>
              <a:buSzPts val="1800"/>
              <a:buChar char="○"/>
              <a:defRPr sz="1800">
                <a:solidFill>
                  <a:srgbClr val="24292E"/>
                </a:solidFill>
              </a:defRPr>
            </a:lvl8pPr>
            <a:lvl9pPr indent="-342900" lvl="8" marL="4114800" rtl="0">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3-col">
    <p:spTree>
      <p:nvGrpSpPr>
        <p:cNvPr id="135" name="Shape 135"/>
        <p:cNvGrpSpPr/>
        <p:nvPr/>
      </p:nvGrpSpPr>
      <p:grpSpPr>
        <a:xfrm>
          <a:off x="0" y="0"/>
          <a:ext cx="0" cy="0"/>
          <a:chOff x="0" y="0"/>
          <a:chExt cx="0" cy="0"/>
        </a:xfrm>
      </p:grpSpPr>
      <p:sp>
        <p:nvSpPr>
          <p:cNvPr id="136" name="Google Shape;136;p39"/>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3-col_1">
    <p:bg>
      <p:bgPr>
        <a:solidFill>
          <a:srgbClr val="FFFFFF"/>
        </a:solidFill>
      </p:bgPr>
    </p:bg>
    <p:spTree>
      <p:nvGrpSpPr>
        <p:cNvPr id="137" name="Shape 137"/>
        <p:cNvGrpSpPr/>
        <p:nvPr/>
      </p:nvGrpSpPr>
      <p:grpSpPr>
        <a:xfrm>
          <a:off x="0" y="0"/>
          <a:ext cx="0" cy="0"/>
          <a:chOff x="0" y="0"/>
          <a:chExt cx="0" cy="0"/>
        </a:xfrm>
      </p:grpSpPr>
      <p:sp>
        <p:nvSpPr>
          <p:cNvPr id="138" name="Google Shape;138;p40"/>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TITLE_1">
    <p:bg>
      <p:bgPr>
        <a:solidFill>
          <a:srgbClr val="FFFFFF"/>
        </a:solidFill>
      </p:bgPr>
    </p:bg>
    <p:spTree>
      <p:nvGrpSpPr>
        <p:cNvPr id="27" name="Shape 27"/>
        <p:cNvGrpSpPr/>
        <p:nvPr/>
      </p:nvGrpSpPr>
      <p:grpSpPr>
        <a:xfrm>
          <a:off x="0" y="0"/>
          <a:ext cx="0" cy="0"/>
          <a:chOff x="0" y="0"/>
          <a:chExt cx="0" cy="0"/>
        </a:xfrm>
      </p:grpSpPr>
      <p:pic>
        <p:nvPicPr>
          <p:cNvPr id="28" name="Google Shape;28;p5"/>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29" name="Google Shape;29;p5"/>
          <p:cNvPicPr preferRelativeResize="0"/>
          <p:nvPr/>
        </p:nvPicPr>
        <p:blipFill rotWithShape="1">
          <a:blip r:embed="rId3">
            <a:alphaModFix/>
          </a:blip>
          <a:srcRect b="2089" l="0" r="0" t="2079"/>
          <a:stretch/>
        </p:blipFill>
        <p:spPr>
          <a:xfrm>
            <a:off x="581025" y="1428750"/>
            <a:ext cx="228600" cy="219075"/>
          </a:xfrm>
          <a:prstGeom prst="rect">
            <a:avLst/>
          </a:prstGeom>
          <a:noFill/>
          <a:ln>
            <a:noFill/>
          </a:ln>
        </p:spPr>
      </p:pic>
      <p:sp>
        <p:nvSpPr>
          <p:cNvPr id="30" name="Google Shape;30;p5"/>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24292E"/>
              </a:buClr>
              <a:buSzPts val="4000"/>
              <a:buNone/>
              <a:defRPr sz="4000">
                <a:solidFill>
                  <a:srgbClr val="24292E"/>
                </a:solidFill>
              </a:defRPr>
            </a:lvl1pPr>
            <a:lvl2pPr lvl="1" rtl="0" algn="l">
              <a:lnSpc>
                <a:spcPct val="100000"/>
              </a:lnSpc>
              <a:spcBef>
                <a:spcPts val="0"/>
              </a:spcBef>
              <a:spcAft>
                <a:spcPts val="0"/>
              </a:spcAft>
              <a:buClr>
                <a:srgbClr val="24292E"/>
              </a:buClr>
              <a:buSzPts val="4000"/>
              <a:buNone/>
              <a:defRPr sz="4000">
                <a:solidFill>
                  <a:srgbClr val="24292E"/>
                </a:solidFill>
              </a:defRPr>
            </a:lvl2pPr>
            <a:lvl3pPr lvl="2" rtl="0" algn="l">
              <a:lnSpc>
                <a:spcPct val="100000"/>
              </a:lnSpc>
              <a:spcBef>
                <a:spcPts val="0"/>
              </a:spcBef>
              <a:spcAft>
                <a:spcPts val="0"/>
              </a:spcAft>
              <a:buClr>
                <a:srgbClr val="24292E"/>
              </a:buClr>
              <a:buSzPts val="4000"/>
              <a:buNone/>
              <a:defRPr sz="4000">
                <a:solidFill>
                  <a:srgbClr val="24292E"/>
                </a:solidFill>
              </a:defRPr>
            </a:lvl3pPr>
            <a:lvl4pPr lvl="3" rtl="0" algn="l">
              <a:lnSpc>
                <a:spcPct val="100000"/>
              </a:lnSpc>
              <a:spcBef>
                <a:spcPts val="0"/>
              </a:spcBef>
              <a:spcAft>
                <a:spcPts val="0"/>
              </a:spcAft>
              <a:buClr>
                <a:srgbClr val="24292E"/>
              </a:buClr>
              <a:buSzPts val="4000"/>
              <a:buNone/>
              <a:defRPr sz="4000">
                <a:solidFill>
                  <a:srgbClr val="24292E"/>
                </a:solidFill>
              </a:defRPr>
            </a:lvl4pPr>
            <a:lvl5pPr lvl="4" rtl="0" algn="l">
              <a:lnSpc>
                <a:spcPct val="100000"/>
              </a:lnSpc>
              <a:spcBef>
                <a:spcPts val="0"/>
              </a:spcBef>
              <a:spcAft>
                <a:spcPts val="0"/>
              </a:spcAft>
              <a:buClr>
                <a:srgbClr val="24292E"/>
              </a:buClr>
              <a:buSzPts val="4000"/>
              <a:buNone/>
              <a:defRPr sz="4000">
                <a:solidFill>
                  <a:srgbClr val="24292E"/>
                </a:solidFill>
              </a:defRPr>
            </a:lvl5pPr>
            <a:lvl6pPr lvl="5" rtl="0" algn="l">
              <a:lnSpc>
                <a:spcPct val="100000"/>
              </a:lnSpc>
              <a:spcBef>
                <a:spcPts val="0"/>
              </a:spcBef>
              <a:spcAft>
                <a:spcPts val="0"/>
              </a:spcAft>
              <a:buClr>
                <a:srgbClr val="24292E"/>
              </a:buClr>
              <a:buSzPts val="4000"/>
              <a:buNone/>
              <a:defRPr sz="4000">
                <a:solidFill>
                  <a:srgbClr val="24292E"/>
                </a:solidFill>
              </a:defRPr>
            </a:lvl6pPr>
            <a:lvl7pPr lvl="6" rtl="0" algn="l">
              <a:lnSpc>
                <a:spcPct val="100000"/>
              </a:lnSpc>
              <a:spcBef>
                <a:spcPts val="0"/>
              </a:spcBef>
              <a:spcAft>
                <a:spcPts val="0"/>
              </a:spcAft>
              <a:buClr>
                <a:srgbClr val="24292E"/>
              </a:buClr>
              <a:buSzPts val="4000"/>
              <a:buNone/>
              <a:defRPr sz="4000">
                <a:solidFill>
                  <a:srgbClr val="24292E"/>
                </a:solidFill>
              </a:defRPr>
            </a:lvl7pPr>
            <a:lvl8pPr lvl="7" rtl="0" algn="l">
              <a:lnSpc>
                <a:spcPct val="100000"/>
              </a:lnSpc>
              <a:spcBef>
                <a:spcPts val="0"/>
              </a:spcBef>
              <a:spcAft>
                <a:spcPts val="0"/>
              </a:spcAft>
              <a:buClr>
                <a:srgbClr val="24292E"/>
              </a:buClr>
              <a:buSzPts val="4000"/>
              <a:buNone/>
              <a:defRPr sz="4000">
                <a:solidFill>
                  <a:srgbClr val="24292E"/>
                </a:solidFill>
              </a:defRPr>
            </a:lvl8pPr>
            <a:lvl9pPr lvl="8" rtl="0" algn="l">
              <a:lnSpc>
                <a:spcPct val="100000"/>
              </a:lnSpc>
              <a:spcBef>
                <a:spcPts val="0"/>
              </a:spcBef>
              <a:spcAft>
                <a:spcPts val="0"/>
              </a:spcAft>
              <a:buClr>
                <a:srgbClr val="24292E"/>
              </a:buClr>
              <a:buSzPts val="4000"/>
              <a:buNone/>
              <a:defRPr sz="4000">
                <a:solidFill>
                  <a:srgbClr val="24292E"/>
                </a:solidFill>
              </a:defRPr>
            </a:lvl9pPr>
          </a:lstStyle>
          <a:p/>
        </p:txBody>
      </p:sp>
      <p:sp>
        <p:nvSpPr>
          <p:cNvPr id="31" name="Google Shape;31;p5"/>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lvl1pPr lvl="0" rtl="0">
              <a:spcBef>
                <a:spcPts val="1500"/>
              </a:spcBef>
              <a:spcAft>
                <a:spcPts val="0"/>
              </a:spcAft>
              <a:buNone/>
              <a:defRPr sz="1200">
                <a:solidFill>
                  <a:srgbClr val="586069"/>
                </a:solidFill>
                <a:latin typeface="Roboto Mono"/>
                <a:ea typeface="Roboto Mono"/>
                <a:cs typeface="Roboto Mono"/>
                <a:sym typeface="Roboto Mono"/>
              </a:defRPr>
            </a:lvl1pPr>
            <a:lvl2pPr lvl="1" rtl="0">
              <a:spcBef>
                <a:spcPts val="1500"/>
              </a:spcBef>
              <a:spcAft>
                <a:spcPts val="0"/>
              </a:spcAft>
              <a:buNone/>
              <a:defRPr sz="1200">
                <a:solidFill>
                  <a:srgbClr val="586069"/>
                </a:solidFill>
                <a:latin typeface="Roboto Mono"/>
                <a:ea typeface="Roboto Mono"/>
                <a:cs typeface="Roboto Mono"/>
                <a:sym typeface="Roboto Mono"/>
              </a:defRPr>
            </a:lvl2pPr>
            <a:lvl3pPr lvl="2" rtl="0">
              <a:spcBef>
                <a:spcPts val="1500"/>
              </a:spcBef>
              <a:spcAft>
                <a:spcPts val="0"/>
              </a:spcAft>
              <a:buNone/>
              <a:defRPr sz="1200">
                <a:solidFill>
                  <a:srgbClr val="586069"/>
                </a:solidFill>
                <a:latin typeface="Roboto Mono"/>
                <a:ea typeface="Roboto Mono"/>
                <a:cs typeface="Roboto Mono"/>
                <a:sym typeface="Roboto Mono"/>
              </a:defRPr>
            </a:lvl3pPr>
            <a:lvl4pPr lvl="3" rtl="0">
              <a:spcBef>
                <a:spcPts val="1500"/>
              </a:spcBef>
              <a:spcAft>
                <a:spcPts val="0"/>
              </a:spcAft>
              <a:buNone/>
              <a:defRPr sz="1200">
                <a:solidFill>
                  <a:srgbClr val="586069"/>
                </a:solidFill>
                <a:latin typeface="Roboto Mono"/>
                <a:ea typeface="Roboto Mono"/>
                <a:cs typeface="Roboto Mono"/>
                <a:sym typeface="Roboto Mono"/>
              </a:defRPr>
            </a:lvl4pPr>
            <a:lvl5pPr lvl="4" rtl="0">
              <a:spcBef>
                <a:spcPts val="1500"/>
              </a:spcBef>
              <a:spcAft>
                <a:spcPts val="0"/>
              </a:spcAft>
              <a:buNone/>
              <a:defRPr sz="1200">
                <a:solidFill>
                  <a:srgbClr val="586069"/>
                </a:solidFill>
                <a:latin typeface="Roboto Mono"/>
                <a:ea typeface="Roboto Mono"/>
                <a:cs typeface="Roboto Mono"/>
                <a:sym typeface="Roboto Mono"/>
              </a:defRPr>
            </a:lvl5pPr>
            <a:lvl6pPr lvl="5" rtl="0">
              <a:spcBef>
                <a:spcPts val="1500"/>
              </a:spcBef>
              <a:spcAft>
                <a:spcPts val="0"/>
              </a:spcAft>
              <a:buNone/>
              <a:defRPr sz="1200">
                <a:solidFill>
                  <a:srgbClr val="586069"/>
                </a:solidFill>
                <a:latin typeface="Roboto Mono"/>
                <a:ea typeface="Roboto Mono"/>
                <a:cs typeface="Roboto Mono"/>
                <a:sym typeface="Roboto Mono"/>
              </a:defRPr>
            </a:lvl6pPr>
            <a:lvl7pPr lvl="6" rtl="0">
              <a:spcBef>
                <a:spcPts val="1500"/>
              </a:spcBef>
              <a:spcAft>
                <a:spcPts val="0"/>
              </a:spcAft>
              <a:buNone/>
              <a:defRPr sz="1200">
                <a:solidFill>
                  <a:srgbClr val="586069"/>
                </a:solidFill>
                <a:latin typeface="Roboto Mono"/>
                <a:ea typeface="Roboto Mono"/>
                <a:cs typeface="Roboto Mono"/>
                <a:sym typeface="Roboto Mono"/>
              </a:defRPr>
            </a:lvl7pPr>
            <a:lvl8pPr lvl="7" rtl="0">
              <a:spcBef>
                <a:spcPts val="1500"/>
              </a:spcBef>
              <a:spcAft>
                <a:spcPts val="0"/>
              </a:spcAft>
              <a:buNone/>
              <a:defRPr sz="1200">
                <a:solidFill>
                  <a:srgbClr val="586069"/>
                </a:solidFill>
                <a:latin typeface="Roboto Mono"/>
                <a:ea typeface="Roboto Mono"/>
                <a:cs typeface="Roboto Mono"/>
                <a:sym typeface="Roboto Mono"/>
              </a:defRPr>
            </a:lvl8pPr>
            <a:lvl9pPr lvl="8" rtl="0">
              <a:spcBef>
                <a:spcPts val="1500"/>
              </a:spcBef>
              <a:spcAft>
                <a:spcPts val="0"/>
              </a:spcAft>
              <a:buNone/>
              <a:defRPr sz="1200">
                <a:solidFill>
                  <a:srgbClr val="586069"/>
                </a:solidFill>
                <a:latin typeface="Roboto Mono"/>
                <a:ea typeface="Roboto Mono"/>
                <a:cs typeface="Roboto Mono"/>
                <a:sym typeface="Roboto Mono"/>
              </a:defRPr>
            </a:lvl9pPr>
          </a:lstStyle>
          <a:p/>
        </p:txBody>
      </p:sp>
      <p:sp>
        <p:nvSpPr>
          <p:cNvPr descr="Place your username here." id="32" name="Google Shape;32;p5" title="@username"/>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lvl1pPr indent="-292100" lvl="0" marL="4572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rtl="0">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Bottom title">
    <p:spTree>
      <p:nvGrpSpPr>
        <p:cNvPr id="139" name="Shape 139"/>
        <p:cNvGrpSpPr/>
        <p:nvPr/>
      </p:nvGrpSpPr>
      <p:grpSpPr>
        <a:xfrm>
          <a:off x="0" y="0"/>
          <a:ext cx="0" cy="0"/>
          <a:chOff x="0" y="0"/>
          <a:chExt cx="0" cy="0"/>
        </a:xfrm>
      </p:grpSpPr>
      <p:sp>
        <p:nvSpPr>
          <p:cNvPr id="140" name="Google Shape;140;p41"/>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Bottom title_1">
    <p:bg>
      <p:bgPr>
        <a:solidFill>
          <a:srgbClr val="FFFFFF"/>
        </a:solidFill>
      </p:bgPr>
    </p:bg>
    <p:spTree>
      <p:nvGrpSpPr>
        <p:cNvPr id="141" name="Shape 141"/>
        <p:cNvGrpSpPr/>
        <p:nvPr/>
      </p:nvGrpSpPr>
      <p:grpSpPr>
        <a:xfrm>
          <a:off x="0" y="0"/>
          <a:ext cx="0" cy="0"/>
          <a:chOff x="0" y="0"/>
          <a:chExt cx="0" cy="0"/>
        </a:xfrm>
      </p:grpSpPr>
      <p:sp>
        <p:nvSpPr>
          <p:cNvPr id="142" name="Google Shape;142;p42"/>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143" name="Shape 14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type="tx">
  <p:cSld name="TITLE_AND_BODY">
    <p:spTree>
      <p:nvGrpSpPr>
        <p:cNvPr id="144" name="Shape 144"/>
        <p:cNvGrpSpPr/>
        <p:nvPr/>
      </p:nvGrpSpPr>
      <p:grpSpPr>
        <a:xfrm>
          <a:off x="0" y="0"/>
          <a:ext cx="0" cy="0"/>
          <a:chOff x="0" y="0"/>
          <a:chExt cx="0" cy="0"/>
        </a:xfrm>
      </p:grpSpPr>
      <p:sp>
        <p:nvSpPr>
          <p:cNvPr id="145" name="Google Shape;145;p44"/>
          <p:cNvSpPr/>
          <p:nvPr/>
        </p:nvSpPr>
        <p:spPr>
          <a:xfrm>
            <a:off x="0" y="0"/>
            <a:ext cx="9144000" cy="626100"/>
          </a:xfrm>
          <a:prstGeom prst="rect">
            <a:avLst/>
          </a:prstGeom>
          <a:solidFill>
            <a:srgbClr val="D1D5DA"/>
          </a:solidFill>
          <a:ln>
            <a:noFill/>
          </a:ln>
          <a:effectLst>
            <a:outerShdw rotWithShape="0" dir="5400000" dist="76891">
              <a:srgbClr val="000000">
                <a:alpha val="1412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6" name="Google Shape;146;p44"/>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7" name="Google Shape;147;p44"/>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rtl="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rtl="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rtl="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rtl="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rtl="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rtl="0" algn="ctr">
              <a:lnSpc>
                <a:spcPct val="110000"/>
              </a:lnSpc>
              <a:spcBef>
                <a:spcPts val="0"/>
              </a:spcBef>
              <a:spcAft>
                <a:spcPts val="0"/>
              </a:spcAft>
              <a:buClr>
                <a:srgbClr val="FFFFFF"/>
              </a:buClr>
              <a:buSzPts val="1800"/>
              <a:buChar char="-"/>
              <a:defRPr sz="1800"/>
            </a:lvl6pPr>
            <a:lvl7pPr indent="-342900" lvl="6" marL="3200400" rtl="0" algn="ctr">
              <a:lnSpc>
                <a:spcPct val="110000"/>
              </a:lnSpc>
              <a:spcBef>
                <a:spcPts val="0"/>
              </a:spcBef>
              <a:spcAft>
                <a:spcPts val="0"/>
              </a:spcAft>
              <a:buClr>
                <a:srgbClr val="FFFFFF"/>
              </a:buClr>
              <a:buSzPts val="1800"/>
              <a:buChar char="-"/>
              <a:defRPr sz="1800"/>
            </a:lvl7pPr>
            <a:lvl8pPr indent="-342900" lvl="7" marL="3657600" rtl="0" algn="ctr">
              <a:lnSpc>
                <a:spcPct val="110000"/>
              </a:lnSpc>
              <a:spcBef>
                <a:spcPts val="0"/>
              </a:spcBef>
              <a:spcAft>
                <a:spcPts val="0"/>
              </a:spcAft>
              <a:buClr>
                <a:srgbClr val="FFFFFF"/>
              </a:buClr>
              <a:buSzPts val="1800"/>
              <a:buChar char="-"/>
              <a:defRPr sz="1800"/>
            </a:lvl8pPr>
            <a:lvl9pPr indent="-342900" lvl="8" marL="4114800" rtl="0" algn="ctr">
              <a:lnSpc>
                <a:spcPct val="110000"/>
              </a:lnSpc>
              <a:spcBef>
                <a:spcPts val="0"/>
              </a:spcBef>
              <a:spcAft>
                <a:spcPts val="0"/>
              </a:spcAft>
              <a:buClr>
                <a:srgbClr val="FFFFFF"/>
              </a:buClr>
              <a:buSzPts val="1800"/>
              <a:buChar char="-"/>
              <a:defRPr sz="1800"/>
            </a:lvl9pPr>
          </a:lstStyle>
          <a:p/>
        </p:txBody>
      </p:sp>
      <p:sp>
        <p:nvSpPr>
          <p:cNvPr id="148" name="Google Shape;148;p44"/>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49" name="Google Shape;149;p44"/>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0" name="Google Shape;150;p44"/>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151" name="Google Shape;151;p4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FFFFFF"/>
              </a:buClr>
              <a:buSzPts val="900"/>
              <a:buFont typeface="Helvetica Neue Light"/>
              <a:buNone/>
              <a:defRPr b="0" sz="900">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itle only">
  <p:cSld name="Two points_3">
    <p:spTree>
      <p:nvGrpSpPr>
        <p:cNvPr id="152" name="Shape 152"/>
        <p:cNvGrpSpPr/>
        <p:nvPr/>
      </p:nvGrpSpPr>
      <p:grpSpPr>
        <a:xfrm>
          <a:off x="0" y="0"/>
          <a:ext cx="0" cy="0"/>
          <a:chOff x="0" y="0"/>
          <a:chExt cx="0" cy="0"/>
        </a:xfrm>
      </p:grpSpPr>
      <p:sp>
        <p:nvSpPr>
          <p:cNvPr id="153" name="Google Shape;153;p45"/>
          <p:cNvSpPr txBox="1"/>
          <p:nvPr>
            <p:ph type="title"/>
          </p:nvPr>
        </p:nvSpPr>
        <p:spPr>
          <a:xfrm>
            <a:off x="438150" y="466725"/>
            <a:ext cx="8420100" cy="600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2pPr>
            <a:lvl3pPr lvl="2"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3pPr>
            <a:lvl4pPr lvl="3"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4pPr>
            <a:lvl5pPr lvl="4"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5pPr>
            <a:lvl6pPr lvl="5"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6pPr>
            <a:lvl7pPr lvl="6"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7pPr>
            <a:lvl8pPr lvl="7"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8pPr>
            <a:lvl9pPr lvl="8" marR="0" rtl="0" algn="l">
              <a:lnSpc>
                <a:spcPct val="100000"/>
              </a:lnSpc>
              <a:spcBef>
                <a:spcPts val="0"/>
              </a:spcBef>
              <a:spcAft>
                <a:spcPts val="0"/>
              </a:spcAft>
              <a:buClr>
                <a:srgbClr val="F0F6FC"/>
              </a:buClr>
              <a:buSzPts val="3600"/>
              <a:buFont typeface="Arial"/>
              <a:buNone/>
              <a:defRPr b="1" i="0" sz="3600" u="none" cap="none" strike="noStrike">
                <a:solidFill>
                  <a:srgbClr val="F0F6FC"/>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Dark" showMasterSp="0" type="title">
  <p:cSld name="TITLE">
    <p:spTree>
      <p:nvGrpSpPr>
        <p:cNvPr id="157" name="Shape 157"/>
        <p:cNvGrpSpPr/>
        <p:nvPr/>
      </p:nvGrpSpPr>
      <p:grpSpPr>
        <a:xfrm>
          <a:off x="0" y="0"/>
          <a:ext cx="0" cy="0"/>
          <a:chOff x="0" y="0"/>
          <a:chExt cx="0" cy="0"/>
        </a:xfrm>
      </p:grpSpPr>
      <p:pic>
        <p:nvPicPr>
          <p:cNvPr id="158" name="Google Shape;158;p47" title="Background image"/>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159" name="Google Shape;159;p47"/>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160" name="Google Shape;160;p47"/>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161" name="Google Shape;161;p47"/>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latin typeface="Roboto Mono"/>
                <a:ea typeface="Roboto Mono"/>
                <a:cs typeface="Roboto Mono"/>
                <a:sym typeface="Roboto Mono"/>
              </a:defRPr>
            </a:lvl1pPr>
            <a:lvl2pPr lvl="1" rtl="0" algn="l">
              <a:lnSpc>
                <a:spcPct val="100000"/>
              </a:lnSpc>
              <a:spcBef>
                <a:spcPts val="1500"/>
              </a:spcBef>
              <a:spcAft>
                <a:spcPts val="0"/>
              </a:spcAft>
              <a:buSzPts val="1800"/>
              <a:buNone/>
              <a:defRPr sz="1200">
                <a:latin typeface="Roboto Mono"/>
                <a:ea typeface="Roboto Mono"/>
                <a:cs typeface="Roboto Mono"/>
                <a:sym typeface="Roboto Mono"/>
              </a:defRPr>
            </a:lvl2pPr>
            <a:lvl3pPr lvl="2" rtl="0" algn="l">
              <a:lnSpc>
                <a:spcPct val="100000"/>
              </a:lnSpc>
              <a:spcBef>
                <a:spcPts val="1500"/>
              </a:spcBef>
              <a:spcAft>
                <a:spcPts val="0"/>
              </a:spcAft>
              <a:buSzPts val="1800"/>
              <a:buNone/>
              <a:defRPr sz="1200">
                <a:latin typeface="Roboto Mono"/>
                <a:ea typeface="Roboto Mono"/>
                <a:cs typeface="Roboto Mono"/>
                <a:sym typeface="Roboto Mono"/>
              </a:defRPr>
            </a:lvl3pPr>
            <a:lvl4pPr lvl="3" rtl="0" algn="l">
              <a:lnSpc>
                <a:spcPct val="100000"/>
              </a:lnSpc>
              <a:spcBef>
                <a:spcPts val="1500"/>
              </a:spcBef>
              <a:spcAft>
                <a:spcPts val="0"/>
              </a:spcAft>
              <a:buSzPts val="1800"/>
              <a:buNone/>
              <a:defRPr sz="1200">
                <a:latin typeface="Roboto Mono"/>
                <a:ea typeface="Roboto Mono"/>
                <a:cs typeface="Roboto Mono"/>
                <a:sym typeface="Roboto Mono"/>
              </a:defRPr>
            </a:lvl4pPr>
            <a:lvl5pPr lvl="4" rtl="0" algn="l">
              <a:lnSpc>
                <a:spcPct val="100000"/>
              </a:lnSpc>
              <a:spcBef>
                <a:spcPts val="1500"/>
              </a:spcBef>
              <a:spcAft>
                <a:spcPts val="0"/>
              </a:spcAft>
              <a:buSzPts val="1800"/>
              <a:buNone/>
              <a:defRPr sz="1200">
                <a:latin typeface="Roboto Mono"/>
                <a:ea typeface="Roboto Mono"/>
                <a:cs typeface="Roboto Mono"/>
                <a:sym typeface="Roboto Mono"/>
              </a:defRPr>
            </a:lvl5pPr>
            <a:lvl6pPr lvl="5" rtl="0" algn="l">
              <a:lnSpc>
                <a:spcPct val="100000"/>
              </a:lnSpc>
              <a:spcBef>
                <a:spcPts val="1500"/>
              </a:spcBef>
              <a:spcAft>
                <a:spcPts val="0"/>
              </a:spcAft>
              <a:buSzPts val="1800"/>
              <a:buNone/>
              <a:defRPr sz="1200">
                <a:latin typeface="Roboto Mono"/>
                <a:ea typeface="Roboto Mono"/>
                <a:cs typeface="Roboto Mono"/>
                <a:sym typeface="Roboto Mono"/>
              </a:defRPr>
            </a:lvl6pPr>
            <a:lvl7pPr lvl="6" rtl="0" algn="l">
              <a:lnSpc>
                <a:spcPct val="100000"/>
              </a:lnSpc>
              <a:spcBef>
                <a:spcPts val="1500"/>
              </a:spcBef>
              <a:spcAft>
                <a:spcPts val="0"/>
              </a:spcAft>
              <a:buSzPts val="1800"/>
              <a:buNone/>
              <a:defRPr sz="1200">
                <a:latin typeface="Roboto Mono"/>
                <a:ea typeface="Roboto Mono"/>
                <a:cs typeface="Roboto Mono"/>
                <a:sym typeface="Roboto Mono"/>
              </a:defRPr>
            </a:lvl7pPr>
            <a:lvl8pPr lvl="7" rtl="0" algn="l">
              <a:lnSpc>
                <a:spcPct val="100000"/>
              </a:lnSpc>
              <a:spcBef>
                <a:spcPts val="1500"/>
              </a:spcBef>
              <a:spcAft>
                <a:spcPts val="0"/>
              </a:spcAft>
              <a:buSzPts val="1800"/>
              <a:buNone/>
              <a:defRPr sz="1200">
                <a:latin typeface="Roboto Mono"/>
                <a:ea typeface="Roboto Mono"/>
                <a:cs typeface="Roboto Mono"/>
                <a:sym typeface="Roboto Mono"/>
              </a:defRPr>
            </a:lvl8pPr>
            <a:lvl9pPr lvl="8" rtl="0"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162" name="Google Shape;162;p47"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Blue" showMasterSp="0">
  <p:cSld name="1. Section Title - Blue">
    <p:bg>
      <p:bgPr>
        <a:solidFill>
          <a:srgbClr val="1658C5"/>
        </a:solidFill>
      </p:bgPr>
    </p:bg>
    <p:spTree>
      <p:nvGrpSpPr>
        <p:cNvPr id="163" name="Shape 163"/>
        <p:cNvGrpSpPr/>
        <p:nvPr/>
      </p:nvGrpSpPr>
      <p:grpSpPr>
        <a:xfrm>
          <a:off x="0" y="0"/>
          <a:ext cx="0" cy="0"/>
          <a:chOff x="0" y="0"/>
          <a:chExt cx="0" cy="0"/>
        </a:xfrm>
      </p:grpSpPr>
      <p:sp>
        <p:nvSpPr>
          <p:cNvPr id="164" name="Google Shape;164;p48"/>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All white" showMasterSp="0">
  <p:cSld name="Split - All white">
    <p:bg>
      <p:bgPr>
        <a:solidFill>
          <a:srgbClr val="FFFFFF"/>
        </a:solidFill>
      </p:bgPr>
    </p:bg>
    <p:spTree>
      <p:nvGrpSpPr>
        <p:cNvPr id="165" name="Shape 165"/>
        <p:cNvGrpSpPr/>
        <p:nvPr/>
      </p:nvGrpSpPr>
      <p:grpSpPr>
        <a:xfrm>
          <a:off x="0" y="0"/>
          <a:ext cx="0" cy="0"/>
          <a:chOff x="0" y="0"/>
          <a:chExt cx="0" cy="0"/>
        </a:xfrm>
      </p:grpSpPr>
      <p:sp>
        <p:nvSpPr>
          <p:cNvPr id="166" name="Google Shape;166;p49"/>
          <p:cNvSpPr txBox="1"/>
          <p:nvPr>
            <p:ph type="title"/>
          </p:nvPr>
        </p:nvSpPr>
        <p:spPr>
          <a:xfrm>
            <a:off x="457200" y="2286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67" name="Google Shape;167;p49"/>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dark" showMasterSp="0">
  <p:cSld name="Brand - Mark on dark">
    <p:spTree>
      <p:nvGrpSpPr>
        <p:cNvPr id="168" name="Shape 168"/>
        <p:cNvGrpSpPr/>
        <p:nvPr/>
      </p:nvGrpSpPr>
      <p:grpSpPr>
        <a:xfrm>
          <a:off x="0" y="0"/>
          <a:ext cx="0" cy="0"/>
          <a:chOff x="0" y="0"/>
          <a:chExt cx="0" cy="0"/>
        </a:xfrm>
      </p:grpSpPr>
      <p:pic>
        <p:nvPicPr>
          <p:cNvPr id="169" name="Google Shape;169;p50"/>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Light" showMasterSp="0">
  <p:cSld name="Split - Light">
    <p:bg>
      <p:bgPr>
        <a:solidFill>
          <a:srgbClr val="F6F8FA"/>
        </a:solidFill>
      </p:bgPr>
    </p:bg>
    <p:spTree>
      <p:nvGrpSpPr>
        <p:cNvPr id="170" name="Shape 170"/>
        <p:cNvGrpSpPr/>
        <p:nvPr/>
      </p:nvGrpSpPr>
      <p:grpSpPr>
        <a:xfrm>
          <a:off x="0" y="0"/>
          <a:ext cx="0" cy="0"/>
          <a:chOff x="0" y="0"/>
          <a:chExt cx="0" cy="0"/>
        </a:xfrm>
      </p:grpSpPr>
      <p:sp>
        <p:nvSpPr>
          <p:cNvPr id="171" name="Google Shape;171;p51"/>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2" name="Google Shape;172;p51"/>
          <p:cNvSpPr txBox="1"/>
          <p:nvPr>
            <p:ph type="title"/>
          </p:nvPr>
        </p:nvSpPr>
        <p:spPr>
          <a:xfrm>
            <a:off x="457200" y="228600"/>
            <a:ext cx="3831300" cy="13464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73" name="Google Shape;173;p51"/>
          <p:cNvSpPr txBox="1"/>
          <p:nvPr>
            <p:ph idx="1" type="body"/>
          </p:nvPr>
        </p:nvSpPr>
        <p:spPr>
          <a:xfrm>
            <a:off x="457200" y="1828800"/>
            <a:ext cx="3831300" cy="27888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Long">
    <p:spTree>
      <p:nvGrpSpPr>
        <p:cNvPr id="33" name="Shape 33"/>
        <p:cNvGrpSpPr/>
        <p:nvPr/>
      </p:nvGrpSpPr>
      <p:grpSpPr>
        <a:xfrm>
          <a:off x="0" y="0"/>
          <a:ext cx="0" cy="0"/>
          <a:chOff x="0" y="0"/>
          <a:chExt cx="0" cy="0"/>
        </a:xfrm>
      </p:grpSpPr>
      <p:sp>
        <p:nvSpPr>
          <p:cNvPr id="34" name="Google Shape;34;p6"/>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3000"/>
              <a:buFont typeface="Helvetica Neue"/>
              <a:buNone/>
              <a:defRPr b="1" sz="3000"/>
            </a:lvl1pPr>
            <a:lvl2pPr indent="-228600" lvl="1" marL="914400" rtl="0" algn="l">
              <a:lnSpc>
                <a:spcPct val="100000"/>
              </a:lnSpc>
              <a:spcBef>
                <a:spcPts val="0"/>
              </a:spcBef>
              <a:spcAft>
                <a:spcPts val="0"/>
              </a:spcAft>
              <a:buClr>
                <a:srgbClr val="FFFFFF"/>
              </a:buClr>
              <a:buSzPts val="3000"/>
              <a:buFont typeface="Helvetica Neue"/>
              <a:buNone/>
              <a:defRPr b="1" sz="3000"/>
            </a:lvl2pPr>
            <a:lvl3pPr indent="-228600" lvl="2" marL="1371600" rtl="0" algn="l">
              <a:lnSpc>
                <a:spcPct val="100000"/>
              </a:lnSpc>
              <a:spcBef>
                <a:spcPts val="0"/>
              </a:spcBef>
              <a:spcAft>
                <a:spcPts val="0"/>
              </a:spcAft>
              <a:buClr>
                <a:srgbClr val="FFFFFF"/>
              </a:buClr>
              <a:buSzPts val="3000"/>
              <a:buFont typeface="Helvetica Neue"/>
              <a:buNone/>
              <a:defRPr b="1" sz="3000"/>
            </a:lvl3pPr>
            <a:lvl4pPr indent="-228600" lvl="3" marL="1828800" rtl="0" algn="l">
              <a:lnSpc>
                <a:spcPct val="100000"/>
              </a:lnSpc>
              <a:spcBef>
                <a:spcPts val="0"/>
              </a:spcBef>
              <a:spcAft>
                <a:spcPts val="0"/>
              </a:spcAft>
              <a:buClr>
                <a:srgbClr val="FFFFFF"/>
              </a:buClr>
              <a:buSzPts val="3000"/>
              <a:buFont typeface="Helvetica Neue"/>
              <a:buNone/>
              <a:defRPr b="1" sz="3000"/>
            </a:lvl4pPr>
            <a:lvl5pPr indent="-228600" lvl="4" marL="2286000" rtl="0" algn="l">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35" name="Google Shape;35;p6"/>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Light" showMasterSp="0">
  <p:cSld name="Split - Title + Bullets/Light">
    <p:bg>
      <p:bgPr>
        <a:solidFill>
          <a:srgbClr val="F6F8FA"/>
        </a:solidFill>
      </p:bgPr>
    </p:bg>
    <p:spTree>
      <p:nvGrpSpPr>
        <p:cNvPr id="174" name="Shape 174"/>
        <p:cNvGrpSpPr/>
        <p:nvPr/>
      </p:nvGrpSpPr>
      <p:grpSpPr>
        <a:xfrm>
          <a:off x="0" y="0"/>
          <a:ext cx="0" cy="0"/>
          <a:chOff x="0" y="0"/>
          <a:chExt cx="0" cy="0"/>
        </a:xfrm>
      </p:grpSpPr>
      <p:sp>
        <p:nvSpPr>
          <p:cNvPr id="175" name="Google Shape;175;p52"/>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76" name="Google Shape;176;p52"/>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000"/>
              <a:buFont typeface="Helvetica Neue"/>
              <a:buNone/>
              <a:defRPr sz="3000">
                <a:solidFill>
                  <a:srgbClr val="24292E"/>
                </a:solidFill>
              </a:defRPr>
            </a:lvl1pPr>
            <a:lvl2pPr lvl="1" rtl="0" algn="l">
              <a:lnSpc>
                <a:spcPct val="100000"/>
              </a:lnSpc>
              <a:spcBef>
                <a:spcPts val="0"/>
              </a:spcBef>
              <a:spcAft>
                <a:spcPts val="0"/>
              </a:spcAft>
              <a:buClr>
                <a:srgbClr val="24292E"/>
              </a:buClr>
              <a:buSzPts val="3000"/>
              <a:buNone/>
              <a:defRPr sz="3000">
                <a:solidFill>
                  <a:srgbClr val="24292E"/>
                </a:solidFill>
              </a:defRPr>
            </a:lvl2pPr>
            <a:lvl3pPr lvl="2" rtl="0" algn="l">
              <a:lnSpc>
                <a:spcPct val="100000"/>
              </a:lnSpc>
              <a:spcBef>
                <a:spcPts val="0"/>
              </a:spcBef>
              <a:spcAft>
                <a:spcPts val="0"/>
              </a:spcAft>
              <a:buClr>
                <a:srgbClr val="24292E"/>
              </a:buClr>
              <a:buSzPts val="3000"/>
              <a:buNone/>
              <a:defRPr sz="3000">
                <a:solidFill>
                  <a:srgbClr val="24292E"/>
                </a:solidFill>
              </a:defRPr>
            </a:lvl3pPr>
            <a:lvl4pPr lvl="3" rtl="0" algn="l">
              <a:lnSpc>
                <a:spcPct val="100000"/>
              </a:lnSpc>
              <a:spcBef>
                <a:spcPts val="0"/>
              </a:spcBef>
              <a:spcAft>
                <a:spcPts val="0"/>
              </a:spcAft>
              <a:buClr>
                <a:srgbClr val="24292E"/>
              </a:buClr>
              <a:buSzPts val="3000"/>
              <a:buNone/>
              <a:defRPr sz="3000">
                <a:solidFill>
                  <a:srgbClr val="24292E"/>
                </a:solidFill>
              </a:defRPr>
            </a:lvl4pPr>
            <a:lvl5pPr lvl="4" rtl="0" algn="l">
              <a:lnSpc>
                <a:spcPct val="100000"/>
              </a:lnSpc>
              <a:spcBef>
                <a:spcPts val="0"/>
              </a:spcBef>
              <a:spcAft>
                <a:spcPts val="0"/>
              </a:spcAft>
              <a:buClr>
                <a:srgbClr val="24292E"/>
              </a:buClr>
              <a:buSzPts val="3000"/>
              <a:buNone/>
              <a:defRPr sz="3000">
                <a:solidFill>
                  <a:srgbClr val="24292E"/>
                </a:solidFill>
              </a:defRPr>
            </a:lvl5pPr>
            <a:lvl6pPr lvl="5" rtl="0" algn="l">
              <a:lnSpc>
                <a:spcPct val="100000"/>
              </a:lnSpc>
              <a:spcBef>
                <a:spcPts val="0"/>
              </a:spcBef>
              <a:spcAft>
                <a:spcPts val="0"/>
              </a:spcAft>
              <a:buClr>
                <a:srgbClr val="24292E"/>
              </a:buClr>
              <a:buSzPts val="3000"/>
              <a:buNone/>
              <a:defRPr sz="3000">
                <a:solidFill>
                  <a:srgbClr val="24292E"/>
                </a:solidFill>
              </a:defRPr>
            </a:lvl6pPr>
            <a:lvl7pPr lvl="6" rtl="0" algn="l">
              <a:lnSpc>
                <a:spcPct val="100000"/>
              </a:lnSpc>
              <a:spcBef>
                <a:spcPts val="0"/>
              </a:spcBef>
              <a:spcAft>
                <a:spcPts val="0"/>
              </a:spcAft>
              <a:buClr>
                <a:srgbClr val="24292E"/>
              </a:buClr>
              <a:buSzPts val="3000"/>
              <a:buNone/>
              <a:defRPr sz="3000">
                <a:solidFill>
                  <a:srgbClr val="24292E"/>
                </a:solidFill>
              </a:defRPr>
            </a:lvl7pPr>
            <a:lvl8pPr lvl="7" rtl="0" algn="l">
              <a:lnSpc>
                <a:spcPct val="100000"/>
              </a:lnSpc>
              <a:spcBef>
                <a:spcPts val="0"/>
              </a:spcBef>
              <a:spcAft>
                <a:spcPts val="0"/>
              </a:spcAft>
              <a:buClr>
                <a:srgbClr val="24292E"/>
              </a:buClr>
              <a:buSzPts val="3000"/>
              <a:buNone/>
              <a:defRPr sz="3000">
                <a:solidFill>
                  <a:srgbClr val="24292E"/>
                </a:solidFill>
              </a:defRPr>
            </a:lvl8pPr>
            <a:lvl9pPr lvl="8" rtl="0" algn="l">
              <a:lnSpc>
                <a:spcPct val="100000"/>
              </a:lnSpc>
              <a:spcBef>
                <a:spcPts val="0"/>
              </a:spcBef>
              <a:spcAft>
                <a:spcPts val="0"/>
              </a:spcAft>
              <a:buClr>
                <a:srgbClr val="24292E"/>
              </a:buClr>
              <a:buSzPts val="3000"/>
              <a:buNone/>
              <a:defRPr sz="3000">
                <a:solidFill>
                  <a:srgbClr val="24292E"/>
                </a:solidFill>
              </a:defRPr>
            </a:lvl9pPr>
          </a:lstStyle>
          <a:p/>
        </p:txBody>
      </p:sp>
      <p:sp>
        <p:nvSpPr>
          <p:cNvPr id="177" name="Google Shape;177;p52"/>
          <p:cNvSpPr txBox="1"/>
          <p:nvPr>
            <p:ph idx="1" type="body"/>
          </p:nvPr>
        </p:nvSpPr>
        <p:spPr>
          <a:xfrm>
            <a:off x="5029200" y="228600"/>
            <a:ext cx="37398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1" showMasterSp="0">
  <p:cSld name="Title Top 1">
    <p:bg>
      <p:bgPr>
        <a:solidFill>
          <a:srgbClr val="FFFFFF"/>
        </a:solidFill>
      </p:bgPr>
    </p:bg>
    <p:spTree>
      <p:nvGrpSpPr>
        <p:cNvPr id="178" name="Shape 178"/>
        <p:cNvGrpSpPr/>
        <p:nvPr/>
      </p:nvGrpSpPr>
      <p:grpSpPr>
        <a:xfrm>
          <a:off x="0" y="0"/>
          <a:ext cx="0" cy="0"/>
          <a:chOff x="0" y="0"/>
          <a:chExt cx="0" cy="0"/>
        </a:xfrm>
      </p:grpSpPr>
      <p:sp>
        <p:nvSpPr>
          <p:cNvPr id="179" name="Google Shape;179;p53"/>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laceholder" showMasterSp="0">
  <p:cSld name="demo placeholder">
    <p:spTree>
      <p:nvGrpSpPr>
        <p:cNvPr id="180" name="Shape 180"/>
        <p:cNvGrpSpPr/>
        <p:nvPr/>
      </p:nvGrpSpPr>
      <p:grpSpPr>
        <a:xfrm>
          <a:off x="0" y="0"/>
          <a:ext cx="0" cy="0"/>
          <a:chOff x="0" y="0"/>
          <a:chExt cx="0" cy="0"/>
        </a:xfrm>
      </p:grpSpPr>
      <p:sp>
        <p:nvSpPr>
          <p:cNvPr id="181" name="Google Shape;181;p54"/>
          <p:cNvSpPr/>
          <p:nvPr/>
        </p:nvSpPr>
        <p:spPr>
          <a:xfrm>
            <a:off x="756314" y="-1211309"/>
            <a:ext cx="7620000" cy="7566000"/>
          </a:xfrm>
          <a:prstGeom prst="ellipse">
            <a:avLst/>
          </a:prstGeom>
          <a:solidFill>
            <a:srgbClr val="586069">
              <a:alpha val="94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2" name="Google Shape;182;p54"/>
          <p:cNvSpPr/>
          <p:nvPr/>
        </p:nvSpPr>
        <p:spPr>
          <a:xfrm>
            <a:off x="2133600" y="145047"/>
            <a:ext cx="4876800" cy="4842300"/>
          </a:xfrm>
          <a:prstGeom prst="ellipse">
            <a:avLst/>
          </a:prstGeom>
          <a:solidFill>
            <a:srgbClr val="586069">
              <a:alpha val="94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3" name="Google Shape;183;p54"/>
          <p:cNvSpPr/>
          <p:nvPr/>
        </p:nvSpPr>
        <p:spPr>
          <a:xfrm>
            <a:off x="3497602" y="1504950"/>
            <a:ext cx="2148900" cy="2133600"/>
          </a:xfrm>
          <a:prstGeom prst="ellipse">
            <a:avLst/>
          </a:prstGeom>
          <a:solidFill>
            <a:srgbClr val="586069">
              <a:alpha val="14510"/>
            </a:srgbClr>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
        <p:nvSpPr>
          <p:cNvPr id="184" name="Google Shape;184;p54"/>
          <p:cNvSpPr/>
          <p:nvPr/>
        </p:nvSpPr>
        <p:spPr>
          <a:xfrm>
            <a:off x="3906428" y="1906178"/>
            <a:ext cx="1331100" cy="1331100"/>
          </a:xfrm>
          <a:prstGeom prst="ellipse">
            <a:avLst/>
          </a:prstGeom>
          <a:gradFill>
            <a:gsLst>
              <a:gs pos="0">
                <a:srgbClr val="586069"/>
              </a:gs>
              <a:gs pos="100000">
                <a:srgbClr val="959DA5"/>
              </a:gs>
            </a:gsLst>
            <a:lin ang="16200038" scaled="0"/>
          </a:gradFill>
          <a:ln>
            <a:noFill/>
          </a:ln>
          <a:effectLst>
            <a:outerShdw blurRad="457200" rotWithShape="0" dir="5400000" dist="101600">
              <a:srgbClr val="959DA5">
                <a:alpha val="20000"/>
              </a:srgbClr>
            </a:outerShdw>
          </a:effectLst>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pic>
        <p:nvPicPr>
          <p:cNvPr descr="Image" id="185" name="Google Shape;185;p54"/>
          <p:cNvPicPr preferRelativeResize="0"/>
          <p:nvPr/>
        </p:nvPicPr>
        <p:blipFill rotWithShape="1">
          <a:blip r:embed="rId2">
            <a:alphaModFix/>
          </a:blip>
          <a:srcRect b="0" l="0" r="0" t="0"/>
          <a:stretch/>
        </p:blipFill>
        <p:spPr>
          <a:xfrm>
            <a:off x="4109114" y="2120293"/>
            <a:ext cx="914400" cy="891823"/>
          </a:xfrm>
          <a:prstGeom prst="rect">
            <a:avLst/>
          </a:prstGeom>
          <a:noFill/>
          <a:ln>
            <a:noFill/>
          </a:ln>
          <a:effectLst>
            <a:outerShdw blurRad="12700" rotWithShape="0" dir="16200000" dist="12700">
              <a:srgbClr val="444D56"/>
            </a:outerShdw>
          </a:effectLst>
        </p:spPr>
      </p:pic>
      <p:sp>
        <p:nvSpPr>
          <p:cNvPr id="186" name="Google Shape;186;p54"/>
          <p:cNvSpPr txBox="1"/>
          <p:nvPr/>
        </p:nvSpPr>
        <p:spPr>
          <a:xfrm>
            <a:off x="381000" y="3580812"/>
            <a:ext cx="8382000" cy="727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2300"/>
              <a:buFont typeface="Helvetica Neue"/>
              <a:buNone/>
            </a:pPr>
            <a:r>
              <a:rPr b="0" i="0" lang="en" sz="2300" u="none" cap="none" strike="noStrike">
                <a:solidFill>
                  <a:srgbClr val="FFFFFF"/>
                </a:solidFill>
                <a:latin typeface="Helvetica Neue"/>
                <a:ea typeface="Helvetica Neue"/>
                <a:cs typeface="Helvetica Neue"/>
                <a:sym typeface="Helvetica Neue"/>
              </a:rPr>
              <a:t>Demo</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s - 1" type="tx">
  <p:cSld name="TITLE_AND_BODY">
    <p:spTree>
      <p:nvGrpSpPr>
        <p:cNvPr id="187" name="Shape 187"/>
        <p:cNvGrpSpPr/>
        <p:nvPr/>
      </p:nvGrpSpPr>
      <p:grpSpPr>
        <a:xfrm>
          <a:off x="0" y="0"/>
          <a:ext cx="0" cy="0"/>
          <a:chOff x="0" y="0"/>
          <a:chExt cx="0" cy="0"/>
        </a:xfrm>
      </p:grpSpPr>
      <p:sp>
        <p:nvSpPr>
          <p:cNvPr id="188" name="Google Shape;188;p55"/>
          <p:cNvSpPr txBox="1"/>
          <p:nvPr>
            <p:ph idx="1" type="body"/>
          </p:nvPr>
        </p:nvSpPr>
        <p:spPr>
          <a:xfrm>
            <a:off x="3857625" y="3168417"/>
            <a:ext cx="1428900" cy="2077500"/>
          </a:xfrm>
          <a:prstGeom prst="rect">
            <a:avLst/>
          </a:prstGeom>
          <a:noFill/>
          <a:ln>
            <a:noFill/>
          </a:ln>
        </p:spPr>
        <p:txBody>
          <a:bodyPr anchorCtr="0" anchor="t" bIns="19050" lIns="19050" spcFirstLastPara="1" rIns="19050" wrap="square" tIns="19050">
            <a:spAutoFit/>
          </a:bodyPr>
          <a:lstStyle>
            <a:lvl1pPr indent="-381000" lvl="0" marL="457200" rtl="0" algn="l">
              <a:lnSpc>
                <a:spcPct val="100000"/>
              </a:lnSpc>
              <a:spcBef>
                <a:spcPts val="1500"/>
              </a:spcBef>
              <a:spcAft>
                <a:spcPts val="0"/>
              </a:spcAft>
              <a:buSzPts val="2400"/>
              <a:buChar char="•"/>
              <a:defRPr b="1"/>
            </a:lvl1pPr>
            <a:lvl2pPr indent="-342900" lvl="1" marL="914400" rtl="0" algn="l">
              <a:lnSpc>
                <a:spcPct val="100000"/>
              </a:lnSpc>
              <a:spcBef>
                <a:spcPts val="1500"/>
              </a:spcBef>
              <a:spcAft>
                <a:spcPts val="0"/>
              </a:spcAft>
              <a:buSzPts val="1800"/>
              <a:buChar char="-"/>
              <a:defRPr/>
            </a:lvl2pPr>
            <a:lvl3pPr indent="-342900" lvl="2" marL="1371600" rtl="0" algn="l">
              <a:lnSpc>
                <a:spcPct val="100000"/>
              </a:lnSpc>
              <a:spcBef>
                <a:spcPts val="1500"/>
              </a:spcBef>
              <a:spcAft>
                <a:spcPts val="0"/>
              </a:spcAft>
              <a:buSzPts val="1800"/>
              <a:buChar char="-"/>
              <a:defRPr/>
            </a:lvl3pPr>
            <a:lvl4pPr indent="-342900" lvl="3" marL="1828800" rtl="0" algn="l">
              <a:lnSpc>
                <a:spcPct val="100000"/>
              </a:lnSpc>
              <a:spcBef>
                <a:spcPts val="1500"/>
              </a:spcBef>
              <a:spcAft>
                <a:spcPts val="0"/>
              </a:spcAft>
              <a:buSzPts val="1800"/>
              <a:buChar char="-"/>
              <a:defRPr/>
            </a:lvl4pPr>
            <a:lvl5pPr indent="-342900" lvl="4" marL="2286000" rtl="0" algn="l">
              <a:lnSpc>
                <a:spcPct val="100000"/>
              </a:lnSpc>
              <a:spcBef>
                <a:spcPts val="1500"/>
              </a:spcBef>
              <a:spcAft>
                <a:spcPts val="0"/>
              </a:spcAft>
              <a:buSzPts val="1800"/>
              <a:buChar char="-"/>
              <a:defRPr/>
            </a:lvl5pPr>
            <a:lvl6pPr indent="-342900" lvl="5" marL="2743200" rtl="0" algn="l">
              <a:lnSpc>
                <a:spcPct val="100000"/>
              </a:lnSpc>
              <a:spcBef>
                <a:spcPts val="1500"/>
              </a:spcBef>
              <a:spcAft>
                <a:spcPts val="0"/>
              </a:spcAft>
              <a:buSzPts val="1800"/>
              <a:buChar char="-"/>
              <a:defRPr/>
            </a:lvl6pPr>
            <a:lvl7pPr indent="-342900" lvl="6" marL="3200400" rtl="0" algn="l">
              <a:lnSpc>
                <a:spcPct val="100000"/>
              </a:lnSpc>
              <a:spcBef>
                <a:spcPts val="1500"/>
              </a:spcBef>
              <a:spcAft>
                <a:spcPts val="0"/>
              </a:spcAft>
              <a:buSzPts val="1800"/>
              <a:buChar char="-"/>
              <a:defRPr/>
            </a:lvl7pPr>
            <a:lvl8pPr indent="-342900" lvl="7" marL="3657600" rtl="0" algn="l">
              <a:lnSpc>
                <a:spcPct val="100000"/>
              </a:lnSpc>
              <a:spcBef>
                <a:spcPts val="1500"/>
              </a:spcBef>
              <a:spcAft>
                <a:spcPts val="0"/>
              </a:spcAft>
              <a:buSzPts val="1800"/>
              <a:buChar char="-"/>
              <a:defRPr/>
            </a:lvl8pPr>
            <a:lvl9pPr indent="-342900" lvl="8" marL="4114800" rtl="0" algn="l">
              <a:lnSpc>
                <a:spcPct val="100000"/>
              </a:lnSpc>
              <a:spcBef>
                <a:spcPts val="1500"/>
              </a:spcBef>
              <a:spcAft>
                <a:spcPts val="0"/>
              </a:spcAft>
              <a:buSzPts val="1800"/>
              <a:buChar char="-"/>
              <a:defRPr/>
            </a:lvl9pPr>
          </a:lstStyle>
          <a:p/>
        </p:txBody>
      </p:sp>
      <p:sp>
        <p:nvSpPr>
          <p:cNvPr id="189" name="Google Shape;189;p55"/>
          <p:cNvSpPr/>
          <p:nvPr>
            <p:ph idx="2" type="pic"/>
          </p:nvPr>
        </p:nvSpPr>
        <p:spPr>
          <a:xfrm>
            <a:off x="3857625" y="1639920"/>
            <a:ext cx="1428900" cy="1428900"/>
          </a:xfrm>
          <a:prstGeom prst="rect">
            <a:avLst/>
          </a:prstGeom>
          <a:noFill/>
          <a:ln>
            <a:noFill/>
          </a:ln>
        </p:spPr>
      </p:sp>
      <p:sp>
        <p:nvSpPr>
          <p:cNvPr id="190" name="Google Shape;190;p55"/>
          <p:cNvSpPr txBox="1"/>
          <p:nvPr>
            <p:ph type="title"/>
          </p:nvPr>
        </p:nvSpPr>
        <p:spPr>
          <a:xfrm>
            <a:off x="666750" y="228600"/>
            <a:ext cx="7810500" cy="619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SzPts val="5400"/>
              <a:buNone/>
              <a:defRPr/>
            </a:lvl1pPr>
            <a:lvl2pPr lvl="1" rtl="0" algn="l">
              <a:lnSpc>
                <a:spcPct val="100000"/>
              </a:lnSpc>
              <a:spcBef>
                <a:spcPts val="0"/>
              </a:spcBef>
              <a:spcAft>
                <a:spcPts val="0"/>
              </a:spcAft>
              <a:buSzPts val="5400"/>
              <a:buNone/>
              <a:defRPr/>
            </a:lvl2pPr>
            <a:lvl3pPr lvl="2" rtl="0" algn="l">
              <a:lnSpc>
                <a:spcPct val="100000"/>
              </a:lnSpc>
              <a:spcBef>
                <a:spcPts val="0"/>
              </a:spcBef>
              <a:spcAft>
                <a:spcPts val="0"/>
              </a:spcAft>
              <a:buSzPts val="5400"/>
              <a:buNone/>
              <a:defRPr/>
            </a:lvl3pPr>
            <a:lvl4pPr lvl="3" rtl="0" algn="l">
              <a:lnSpc>
                <a:spcPct val="100000"/>
              </a:lnSpc>
              <a:spcBef>
                <a:spcPts val="0"/>
              </a:spcBef>
              <a:spcAft>
                <a:spcPts val="0"/>
              </a:spcAft>
              <a:buSzPts val="5400"/>
              <a:buNone/>
              <a:defRPr/>
            </a:lvl4pPr>
            <a:lvl5pPr lvl="4" rtl="0" algn="l">
              <a:lnSpc>
                <a:spcPct val="100000"/>
              </a:lnSpc>
              <a:spcBef>
                <a:spcPts val="0"/>
              </a:spcBef>
              <a:spcAft>
                <a:spcPts val="0"/>
              </a:spcAft>
              <a:buSzPts val="5400"/>
              <a:buNone/>
              <a:defRPr/>
            </a:lvl5pPr>
            <a:lvl6pPr lvl="5" rtl="0" algn="l">
              <a:lnSpc>
                <a:spcPct val="100000"/>
              </a:lnSpc>
              <a:spcBef>
                <a:spcPts val="0"/>
              </a:spcBef>
              <a:spcAft>
                <a:spcPts val="0"/>
              </a:spcAft>
              <a:buSzPts val="5400"/>
              <a:buNone/>
              <a:defRPr/>
            </a:lvl6pPr>
            <a:lvl7pPr lvl="6" rtl="0" algn="l">
              <a:lnSpc>
                <a:spcPct val="100000"/>
              </a:lnSpc>
              <a:spcBef>
                <a:spcPts val="0"/>
              </a:spcBef>
              <a:spcAft>
                <a:spcPts val="0"/>
              </a:spcAft>
              <a:buSzPts val="5400"/>
              <a:buNone/>
              <a:defRPr/>
            </a:lvl7pPr>
            <a:lvl8pPr lvl="7" rtl="0" algn="l">
              <a:lnSpc>
                <a:spcPct val="100000"/>
              </a:lnSpc>
              <a:spcBef>
                <a:spcPts val="0"/>
              </a:spcBef>
              <a:spcAft>
                <a:spcPts val="0"/>
              </a:spcAft>
              <a:buSzPts val="5400"/>
              <a:buNone/>
              <a:defRPr/>
            </a:lvl8pPr>
            <a:lvl9pPr lvl="8" rtl="0" algn="l">
              <a:lnSpc>
                <a:spcPct val="100000"/>
              </a:lnSpc>
              <a:spcBef>
                <a:spcPts val="0"/>
              </a:spcBef>
              <a:spcAft>
                <a:spcPts val="0"/>
              </a:spcAft>
              <a:buSzPts val="5400"/>
              <a:buNone/>
              <a:defRPr/>
            </a:lvl9pPr>
          </a:lstStyle>
          <a:p/>
        </p:txBody>
      </p:sp>
      <p:sp>
        <p:nvSpPr>
          <p:cNvPr id="191" name="Google Shape;191;p5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White" showMasterSp="0">
  <p:cSld name="1. Section Title - White">
    <p:bg>
      <p:bgPr>
        <a:solidFill>
          <a:srgbClr val="FFFFFF"/>
        </a:solidFill>
      </p:bgPr>
    </p:bg>
    <p:spTree>
      <p:nvGrpSpPr>
        <p:cNvPr id="192" name="Shape 192"/>
        <p:cNvGrpSpPr/>
        <p:nvPr/>
      </p:nvGrpSpPr>
      <p:grpSpPr>
        <a:xfrm>
          <a:off x="0" y="0"/>
          <a:ext cx="0" cy="0"/>
          <a:chOff x="0" y="0"/>
          <a:chExt cx="0" cy="0"/>
        </a:xfrm>
      </p:grpSpPr>
      <p:sp>
        <p:nvSpPr>
          <p:cNvPr id="193" name="Google Shape;193;p56"/>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ody" showMasterSp="0">
  <p:cSld name="Title + Body">
    <p:spTree>
      <p:nvGrpSpPr>
        <p:cNvPr id="194" name="Shape 194"/>
        <p:cNvGrpSpPr/>
        <p:nvPr/>
      </p:nvGrpSpPr>
      <p:grpSpPr>
        <a:xfrm>
          <a:off x="0" y="0"/>
          <a:ext cx="0" cy="0"/>
          <a:chOff x="0" y="0"/>
          <a:chExt cx="0" cy="0"/>
        </a:xfrm>
      </p:grpSpPr>
      <p:sp>
        <p:nvSpPr>
          <p:cNvPr id="195" name="Google Shape;195;p57"/>
          <p:cNvSpPr txBox="1"/>
          <p:nvPr>
            <p:ph idx="1" type="body"/>
          </p:nvPr>
        </p:nvSpPr>
        <p:spPr>
          <a:xfrm>
            <a:off x="666750" y="1714500"/>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D1D5DA"/>
              </a:buClr>
              <a:buSzPts val="1800"/>
              <a:buFont typeface="Helvetica Neue"/>
              <a:buNone/>
              <a:defRPr sz="1800">
                <a:solidFill>
                  <a:srgbClr val="D1D5DA"/>
                </a:solidFill>
              </a:defRPr>
            </a:lvl1pPr>
            <a:lvl2pPr indent="-228600" lvl="1" marL="914400" rtl="0" algn="ctr">
              <a:lnSpc>
                <a:spcPct val="100000"/>
              </a:lnSpc>
              <a:spcBef>
                <a:spcPts val="0"/>
              </a:spcBef>
              <a:spcAft>
                <a:spcPts val="0"/>
              </a:spcAft>
              <a:buClr>
                <a:srgbClr val="D1D5DA"/>
              </a:buClr>
              <a:buSzPts val="1800"/>
              <a:buFont typeface="Helvetica Neue"/>
              <a:buNone/>
              <a:defRPr sz="1800">
                <a:solidFill>
                  <a:srgbClr val="D1D5DA"/>
                </a:solidFill>
              </a:defRPr>
            </a:lvl2pPr>
            <a:lvl3pPr indent="-228600" lvl="2" marL="1371600" rtl="0" algn="ctr">
              <a:lnSpc>
                <a:spcPct val="100000"/>
              </a:lnSpc>
              <a:spcBef>
                <a:spcPts val="0"/>
              </a:spcBef>
              <a:spcAft>
                <a:spcPts val="0"/>
              </a:spcAft>
              <a:buClr>
                <a:srgbClr val="D1D5DA"/>
              </a:buClr>
              <a:buSzPts val="1800"/>
              <a:buFont typeface="Helvetica Neue"/>
              <a:buNone/>
              <a:defRPr sz="1800">
                <a:solidFill>
                  <a:srgbClr val="D1D5DA"/>
                </a:solidFill>
              </a:defRPr>
            </a:lvl3pPr>
            <a:lvl4pPr indent="-228600" lvl="3" marL="1828800" rtl="0" algn="ctr">
              <a:lnSpc>
                <a:spcPct val="100000"/>
              </a:lnSpc>
              <a:spcBef>
                <a:spcPts val="0"/>
              </a:spcBef>
              <a:spcAft>
                <a:spcPts val="0"/>
              </a:spcAft>
              <a:buClr>
                <a:srgbClr val="D1D5DA"/>
              </a:buClr>
              <a:buSzPts val="1800"/>
              <a:buFont typeface="Helvetica Neue"/>
              <a:buNone/>
              <a:defRPr sz="1800">
                <a:solidFill>
                  <a:srgbClr val="D1D5DA"/>
                </a:solidFill>
              </a:defRPr>
            </a:lvl4pPr>
            <a:lvl5pPr indent="-228600" lvl="4" marL="2286000" rtl="0" algn="ctr">
              <a:lnSpc>
                <a:spcPct val="100000"/>
              </a:lnSpc>
              <a:spcBef>
                <a:spcPts val="0"/>
              </a:spcBef>
              <a:spcAft>
                <a:spcPts val="0"/>
              </a:spcAft>
              <a:buClr>
                <a:srgbClr val="D1D5DA"/>
              </a:buClr>
              <a:buSzPts val="1800"/>
              <a:buFont typeface="Helvetica Neue"/>
              <a:buNone/>
              <a:defRPr sz="1800">
                <a:solidFill>
                  <a:srgbClr val="D1D5DA"/>
                </a:solidFill>
              </a:defRPr>
            </a:lvl5pPr>
            <a:lvl6pPr indent="-342900" lvl="5" marL="2743200" rtl="0" algn="l">
              <a:lnSpc>
                <a:spcPct val="100000"/>
              </a:lnSpc>
              <a:spcBef>
                <a:spcPts val="1500"/>
              </a:spcBef>
              <a:spcAft>
                <a:spcPts val="0"/>
              </a:spcAft>
              <a:buClr>
                <a:srgbClr val="FFFFFF"/>
              </a:buClr>
              <a:buSzPts val="1800"/>
              <a:buChar char="-"/>
              <a:defRPr sz="1800"/>
            </a:lvl6pPr>
            <a:lvl7pPr indent="-342900" lvl="6" marL="3200400" rtl="0" algn="l">
              <a:lnSpc>
                <a:spcPct val="100000"/>
              </a:lnSpc>
              <a:spcBef>
                <a:spcPts val="1500"/>
              </a:spcBef>
              <a:spcAft>
                <a:spcPts val="0"/>
              </a:spcAft>
              <a:buClr>
                <a:srgbClr val="FFFFFF"/>
              </a:buClr>
              <a:buSzPts val="1800"/>
              <a:buChar char="-"/>
              <a:defRPr sz="1800"/>
            </a:lvl7pPr>
            <a:lvl8pPr indent="-342900" lvl="7" marL="3657600" rtl="0" algn="l">
              <a:lnSpc>
                <a:spcPct val="100000"/>
              </a:lnSpc>
              <a:spcBef>
                <a:spcPts val="1500"/>
              </a:spcBef>
              <a:spcAft>
                <a:spcPts val="0"/>
              </a:spcAft>
              <a:buClr>
                <a:srgbClr val="FFFFFF"/>
              </a:buClr>
              <a:buSzPts val="1800"/>
              <a:buChar char="-"/>
              <a:defRPr sz="1800"/>
            </a:lvl8pPr>
            <a:lvl9pPr indent="-342900" lvl="8" marL="4114800" rtl="0" algn="l">
              <a:lnSpc>
                <a:spcPct val="100000"/>
              </a:lnSpc>
              <a:spcBef>
                <a:spcPts val="1500"/>
              </a:spcBef>
              <a:spcAft>
                <a:spcPts val="0"/>
              </a:spcAft>
              <a:buClr>
                <a:srgbClr val="FFFFFF"/>
              </a:buClr>
              <a:buSzPts val="1800"/>
              <a:buChar char="-"/>
              <a:defRPr sz="1800"/>
            </a:lvl9pPr>
          </a:lstStyle>
          <a:p/>
        </p:txBody>
      </p:sp>
      <p:sp>
        <p:nvSpPr>
          <p:cNvPr id="196" name="Google Shape;196;p57"/>
          <p:cNvSpPr txBox="1"/>
          <p:nvPr>
            <p:ph type="title"/>
          </p:nvPr>
        </p:nvSpPr>
        <p:spPr>
          <a:xfrm>
            <a:off x="666750" y="228600"/>
            <a:ext cx="78105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itHub w/ graph" showMasterSp="0">
  <p:cSld name="GitHub w/ graph">
    <p:spTree>
      <p:nvGrpSpPr>
        <p:cNvPr id="197" name="Shape 197"/>
        <p:cNvGrpSpPr/>
        <p:nvPr/>
      </p:nvGrpSpPr>
      <p:grpSpPr>
        <a:xfrm>
          <a:off x="0" y="0"/>
          <a:ext cx="0" cy="0"/>
          <a:chOff x="0" y="0"/>
          <a:chExt cx="0" cy="0"/>
        </a:xfrm>
      </p:grpSpPr>
      <p:pic>
        <p:nvPicPr>
          <p:cNvPr descr="Large Code Graph WHT.png" id="198" name="Google Shape;198;p58"/>
          <p:cNvPicPr preferRelativeResize="0"/>
          <p:nvPr/>
        </p:nvPicPr>
        <p:blipFill rotWithShape="1">
          <a:blip r:embed="rId2">
            <a:alphaModFix amt="25000"/>
          </a:blip>
          <a:srcRect b="0" l="0" r="0" t="0"/>
          <a:stretch/>
        </p:blipFill>
        <p:spPr>
          <a:xfrm>
            <a:off x="0" y="0"/>
            <a:ext cx="9144000" cy="5145584"/>
          </a:xfrm>
          <a:prstGeom prst="rect">
            <a:avLst/>
          </a:prstGeom>
          <a:noFill/>
          <a:ln>
            <a:noFill/>
          </a:ln>
        </p:spPr>
      </p:pic>
      <p:pic>
        <p:nvPicPr>
          <p:cNvPr descr="Image" id="199" name="Google Shape;199;p58"/>
          <p:cNvPicPr preferRelativeResize="0"/>
          <p:nvPr/>
        </p:nvPicPr>
        <p:blipFill rotWithShape="1">
          <a:blip r:embed="rId3">
            <a:alphaModFix/>
          </a:blip>
          <a:srcRect b="0" l="0" r="0" t="0"/>
          <a:stretch/>
        </p:blipFill>
        <p:spPr>
          <a:xfrm>
            <a:off x="3473310" y="1500188"/>
            <a:ext cx="2197379" cy="214312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Blue" showMasterSp="0">
  <p:cSld name="Cover - Blue">
    <p:bg>
      <p:bgPr>
        <a:solidFill>
          <a:srgbClr val="1658C5"/>
        </a:solidFill>
      </p:bgPr>
    </p:bg>
    <p:spTree>
      <p:nvGrpSpPr>
        <p:cNvPr id="200" name="Shape 200"/>
        <p:cNvGrpSpPr/>
        <p:nvPr/>
      </p:nvGrpSpPr>
      <p:grpSpPr>
        <a:xfrm>
          <a:off x="0" y="0"/>
          <a:ext cx="0" cy="0"/>
          <a:chOff x="0" y="0"/>
          <a:chExt cx="0" cy="0"/>
        </a:xfrm>
      </p:grpSpPr>
      <p:pic>
        <p:nvPicPr>
          <p:cNvPr id="201" name="Google Shape;201;p5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invertocat.png" id="202" name="Google Shape;202;p59"/>
          <p:cNvPicPr preferRelativeResize="0"/>
          <p:nvPr/>
        </p:nvPicPr>
        <p:blipFill rotWithShape="1">
          <a:blip r:embed="rId3">
            <a:alphaModFix/>
          </a:blip>
          <a:srcRect b="0" l="0" r="0" t="0"/>
          <a:stretch/>
        </p:blipFill>
        <p:spPr>
          <a:xfrm>
            <a:off x="581025" y="1428750"/>
            <a:ext cx="228600" cy="219075"/>
          </a:xfrm>
          <a:prstGeom prst="rect">
            <a:avLst/>
          </a:prstGeom>
          <a:noFill/>
          <a:ln>
            <a:noFill/>
          </a:ln>
        </p:spPr>
      </p:pic>
      <p:sp>
        <p:nvSpPr>
          <p:cNvPr id="203" name="Google Shape;203;p59"/>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204" name="Google Shape;204;p59"/>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latin typeface="Roboto Mono"/>
                <a:ea typeface="Roboto Mono"/>
                <a:cs typeface="Roboto Mono"/>
                <a:sym typeface="Roboto Mono"/>
              </a:defRPr>
            </a:lvl1pPr>
            <a:lvl2pPr lvl="1" rtl="0" algn="l">
              <a:lnSpc>
                <a:spcPct val="100000"/>
              </a:lnSpc>
              <a:spcBef>
                <a:spcPts val="1500"/>
              </a:spcBef>
              <a:spcAft>
                <a:spcPts val="0"/>
              </a:spcAft>
              <a:buSzPts val="1800"/>
              <a:buNone/>
              <a:defRPr sz="1200">
                <a:latin typeface="Roboto Mono"/>
                <a:ea typeface="Roboto Mono"/>
                <a:cs typeface="Roboto Mono"/>
                <a:sym typeface="Roboto Mono"/>
              </a:defRPr>
            </a:lvl2pPr>
            <a:lvl3pPr lvl="2" rtl="0" algn="l">
              <a:lnSpc>
                <a:spcPct val="100000"/>
              </a:lnSpc>
              <a:spcBef>
                <a:spcPts val="1500"/>
              </a:spcBef>
              <a:spcAft>
                <a:spcPts val="0"/>
              </a:spcAft>
              <a:buSzPts val="1800"/>
              <a:buNone/>
              <a:defRPr sz="1200">
                <a:latin typeface="Roboto Mono"/>
                <a:ea typeface="Roboto Mono"/>
                <a:cs typeface="Roboto Mono"/>
                <a:sym typeface="Roboto Mono"/>
              </a:defRPr>
            </a:lvl3pPr>
            <a:lvl4pPr lvl="3" rtl="0" algn="l">
              <a:lnSpc>
                <a:spcPct val="100000"/>
              </a:lnSpc>
              <a:spcBef>
                <a:spcPts val="1500"/>
              </a:spcBef>
              <a:spcAft>
                <a:spcPts val="0"/>
              </a:spcAft>
              <a:buSzPts val="1800"/>
              <a:buNone/>
              <a:defRPr sz="1200">
                <a:latin typeface="Roboto Mono"/>
                <a:ea typeface="Roboto Mono"/>
                <a:cs typeface="Roboto Mono"/>
                <a:sym typeface="Roboto Mono"/>
              </a:defRPr>
            </a:lvl4pPr>
            <a:lvl5pPr lvl="4" rtl="0" algn="l">
              <a:lnSpc>
                <a:spcPct val="100000"/>
              </a:lnSpc>
              <a:spcBef>
                <a:spcPts val="1500"/>
              </a:spcBef>
              <a:spcAft>
                <a:spcPts val="0"/>
              </a:spcAft>
              <a:buSzPts val="1800"/>
              <a:buNone/>
              <a:defRPr sz="1200">
                <a:latin typeface="Roboto Mono"/>
                <a:ea typeface="Roboto Mono"/>
                <a:cs typeface="Roboto Mono"/>
                <a:sym typeface="Roboto Mono"/>
              </a:defRPr>
            </a:lvl5pPr>
            <a:lvl6pPr lvl="5" rtl="0" algn="l">
              <a:lnSpc>
                <a:spcPct val="100000"/>
              </a:lnSpc>
              <a:spcBef>
                <a:spcPts val="1500"/>
              </a:spcBef>
              <a:spcAft>
                <a:spcPts val="0"/>
              </a:spcAft>
              <a:buSzPts val="1800"/>
              <a:buNone/>
              <a:defRPr sz="1200">
                <a:latin typeface="Roboto Mono"/>
                <a:ea typeface="Roboto Mono"/>
                <a:cs typeface="Roboto Mono"/>
                <a:sym typeface="Roboto Mono"/>
              </a:defRPr>
            </a:lvl6pPr>
            <a:lvl7pPr lvl="6" rtl="0" algn="l">
              <a:lnSpc>
                <a:spcPct val="100000"/>
              </a:lnSpc>
              <a:spcBef>
                <a:spcPts val="1500"/>
              </a:spcBef>
              <a:spcAft>
                <a:spcPts val="0"/>
              </a:spcAft>
              <a:buSzPts val="1800"/>
              <a:buNone/>
              <a:defRPr sz="1200">
                <a:latin typeface="Roboto Mono"/>
                <a:ea typeface="Roboto Mono"/>
                <a:cs typeface="Roboto Mono"/>
                <a:sym typeface="Roboto Mono"/>
              </a:defRPr>
            </a:lvl7pPr>
            <a:lvl8pPr lvl="7" rtl="0" algn="l">
              <a:lnSpc>
                <a:spcPct val="100000"/>
              </a:lnSpc>
              <a:spcBef>
                <a:spcPts val="1500"/>
              </a:spcBef>
              <a:spcAft>
                <a:spcPts val="0"/>
              </a:spcAft>
              <a:buSzPts val="1800"/>
              <a:buNone/>
              <a:defRPr sz="1200">
                <a:latin typeface="Roboto Mono"/>
                <a:ea typeface="Roboto Mono"/>
                <a:cs typeface="Roboto Mono"/>
                <a:sym typeface="Roboto Mono"/>
              </a:defRPr>
            </a:lvl8pPr>
            <a:lvl9pPr lvl="8" rtl="0" algn="l">
              <a:lnSpc>
                <a:spcPct val="100000"/>
              </a:lnSpc>
              <a:spcBef>
                <a:spcPts val="1500"/>
              </a:spcBef>
              <a:spcAft>
                <a:spcPts val="0"/>
              </a:spcAft>
              <a:buSzPts val="1800"/>
              <a:buNone/>
              <a:defRPr sz="1200">
                <a:latin typeface="Roboto Mono"/>
                <a:ea typeface="Roboto Mono"/>
                <a:cs typeface="Roboto Mono"/>
                <a:sym typeface="Roboto Mono"/>
              </a:defRPr>
            </a:lvl9pPr>
          </a:lstStyle>
          <a:p/>
        </p:txBody>
      </p:sp>
      <p:sp>
        <p:nvSpPr>
          <p:cNvPr descr="Place your username here." id="205" name="Google Shape;205;p59"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1pPr>
            <a:lvl2pPr indent="-292100" lvl="1" marL="914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2pPr>
            <a:lvl3pPr indent="-292100" lvl="2" marL="1371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3pPr>
            <a:lvl4pPr indent="-292100" lvl="3" marL="1828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4pPr>
            <a:lvl5pPr indent="-292100" lvl="4" marL="22860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5pPr>
            <a:lvl6pPr indent="-292100" lvl="5" marL="27432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6pPr>
            <a:lvl7pPr indent="-292100" lvl="6" marL="32004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7pPr>
            <a:lvl8pPr indent="-292100" lvl="7" marL="36576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8pPr>
            <a:lvl9pPr indent="-292100" lvl="8" marL="4114800" rtl="0" algn="l">
              <a:lnSpc>
                <a:spcPct val="100000"/>
              </a:lnSpc>
              <a:spcBef>
                <a:spcPts val="1500"/>
              </a:spcBef>
              <a:spcAft>
                <a:spcPts val="0"/>
              </a:spcAft>
              <a:buSzPts val="1000"/>
              <a:buFont typeface="Roboto Mono"/>
              <a:buChar char="-"/>
              <a:defRPr sz="1000">
                <a:latin typeface="Roboto Mono"/>
                <a:ea typeface="Roboto Mono"/>
                <a:cs typeface="Roboto Mono"/>
                <a:sym typeface="Roboto Mono"/>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spTree>
      <p:nvGrpSpPr>
        <p:cNvPr id="206" name="Shape 206"/>
        <p:cNvGrpSpPr/>
        <p:nvPr/>
      </p:nvGrpSpPr>
      <p:grpSpPr>
        <a:xfrm>
          <a:off x="0" y="0"/>
          <a:ext cx="0" cy="0"/>
          <a:chOff x="0" y="0"/>
          <a:chExt cx="0" cy="0"/>
        </a:xfrm>
      </p:grpSpPr>
      <p:pic>
        <p:nvPicPr>
          <p:cNvPr id="207" name="Google Shape;207;p60"/>
          <p:cNvPicPr preferRelativeResize="0"/>
          <p:nvPr/>
        </p:nvPicPr>
        <p:blipFill rotWithShape="1">
          <a:blip r:embed="rId2">
            <a:alphaModFix/>
          </a:blip>
          <a:srcRect b="-3809" l="-5407" r="-5396" t="-3798"/>
          <a:stretch/>
        </p:blipFill>
        <p:spPr>
          <a:xfrm>
            <a:off x="4366260" y="1428750"/>
            <a:ext cx="411480" cy="394335"/>
          </a:xfrm>
          <a:prstGeom prst="rect">
            <a:avLst/>
          </a:prstGeom>
          <a:noFill/>
          <a:ln>
            <a:noFill/>
          </a:ln>
        </p:spPr>
      </p:pic>
      <p:pic>
        <p:nvPicPr>
          <p:cNvPr descr="Shadow-dots.png" id="208" name="Google Shape;208;p60"/>
          <p:cNvPicPr preferRelativeResize="0"/>
          <p:nvPr/>
        </p:nvPicPr>
        <p:blipFill rotWithShape="1">
          <a:blip r:embed="rId3">
            <a:alphaModFix/>
          </a:blip>
          <a:srcRect b="0" l="0" r="0" t="0"/>
          <a:stretch/>
        </p:blipFill>
        <p:spPr>
          <a:xfrm flipH="1" rot="-5400000">
            <a:off x="2345525" y="-2345525"/>
            <a:ext cx="452438" cy="5143500"/>
          </a:xfrm>
          <a:prstGeom prst="rect">
            <a:avLst/>
          </a:prstGeom>
          <a:noFill/>
          <a:ln>
            <a:noFill/>
          </a:ln>
        </p:spPr>
      </p:pic>
      <p:pic>
        <p:nvPicPr>
          <p:cNvPr descr="Shadow-dots-lg.png" id="209" name="Google Shape;209;p60"/>
          <p:cNvPicPr preferRelativeResize="0"/>
          <p:nvPr/>
        </p:nvPicPr>
        <p:blipFill rotWithShape="1">
          <a:blip r:embed="rId4">
            <a:alphaModFix/>
          </a:blip>
          <a:srcRect b="0" l="0" r="0" t="0"/>
          <a:stretch/>
        </p:blipFill>
        <p:spPr>
          <a:xfrm>
            <a:off x="8515350" y="914400"/>
            <a:ext cx="628650" cy="4229100"/>
          </a:xfrm>
          <a:prstGeom prst="rect">
            <a:avLst/>
          </a:prstGeom>
          <a:noFill/>
          <a:ln>
            <a:noFill/>
          </a:ln>
        </p:spPr>
      </p:pic>
      <p:sp>
        <p:nvSpPr>
          <p:cNvPr id="210" name="Google Shape;210;p60"/>
          <p:cNvSpPr txBox="1"/>
          <p:nvPr>
            <p:ph idx="1" type="subTitle"/>
          </p:nvPr>
        </p:nvSpPr>
        <p:spPr>
          <a:xfrm>
            <a:off x="2495850" y="2643646"/>
            <a:ext cx="4152300" cy="219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1500"/>
              </a:spcBef>
              <a:spcAft>
                <a:spcPts val="0"/>
              </a:spcAft>
              <a:buSzPts val="2400"/>
              <a:buNone/>
              <a:defRPr sz="1200">
                <a:latin typeface="Roboto Mono"/>
                <a:ea typeface="Roboto Mono"/>
                <a:cs typeface="Roboto Mono"/>
                <a:sym typeface="Roboto Mono"/>
              </a:defRPr>
            </a:lvl1pPr>
            <a:lvl2pPr lvl="1" rtl="0" algn="ctr">
              <a:lnSpc>
                <a:spcPct val="100000"/>
              </a:lnSpc>
              <a:spcBef>
                <a:spcPts val="1500"/>
              </a:spcBef>
              <a:spcAft>
                <a:spcPts val="0"/>
              </a:spcAft>
              <a:buSzPts val="1800"/>
              <a:buNone/>
              <a:defRPr sz="1200">
                <a:latin typeface="Roboto Mono"/>
                <a:ea typeface="Roboto Mono"/>
                <a:cs typeface="Roboto Mono"/>
                <a:sym typeface="Roboto Mono"/>
              </a:defRPr>
            </a:lvl2pPr>
            <a:lvl3pPr lvl="2" rtl="0" algn="ctr">
              <a:lnSpc>
                <a:spcPct val="100000"/>
              </a:lnSpc>
              <a:spcBef>
                <a:spcPts val="1500"/>
              </a:spcBef>
              <a:spcAft>
                <a:spcPts val="0"/>
              </a:spcAft>
              <a:buSzPts val="1800"/>
              <a:buNone/>
              <a:defRPr sz="1200">
                <a:latin typeface="Roboto Mono"/>
                <a:ea typeface="Roboto Mono"/>
                <a:cs typeface="Roboto Mono"/>
                <a:sym typeface="Roboto Mono"/>
              </a:defRPr>
            </a:lvl3pPr>
            <a:lvl4pPr lvl="3" rtl="0" algn="ctr">
              <a:lnSpc>
                <a:spcPct val="100000"/>
              </a:lnSpc>
              <a:spcBef>
                <a:spcPts val="1500"/>
              </a:spcBef>
              <a:spcAft>
                <a:spcPts val="0"/>
              </a:spcAft>
              <a:buSzPts val="1800"/>
              <a:buNone/>
              <a:defRPr sz="1200">
                <a:latin typeface="Roboto Mono"/>
                <a:ea typeface="Roboto Mono"/>
                <a:cs typeface="Roboto Mono"/>
                <a:sym typeface="Roboto Mono"/>
              </a:defRPr>
            </a:lvl4pPr>
            <a:lvl5pPr lvl="4" rtl="0" algn="ctr">
              <a:lnSpc>
                <a:spcPct val="100000"/>
              </a:lnSpc>
              <a:spcBef>
                <a:spcPts val="1500"/>
              </a:spcBef>
              <a:spcAft>
                <a:spcPts val="0"/>
              </a:spcAft>
              <a:buSzPts val="1800"/>
              <a:buNone/>
              <a:defRPr sz="1200">
                <a:latin typeface="Roboto Mono"/>
                <a:ea typeface="Roboto Mono"/>
                <a:cs typeface="Roboto Mono"/>
                <a:sym typeface="Roboto Mono"/>
              </a:defRPr>
            </a:lvl5pPr>
            <a:lvl6pPr lvl="5" rtl="0" algn="ctr">
              <a:lnSpc>
                <a:spcPct val="100000"/>
              </a:lnSpc>
              <a:spcBef>
                <a:spcPts val="1500"/>
              </a:spcBef>
              <a:spcAft>
                <a:spcPts val="0"/>
              </a:spcAft>
              <a:buSzPts val="1800"/>
              <a:buNone/>
              <a:defRPr sz="1200">
                <a:latin typeface="Roboto Mono"/>
                <a:ea typeface="Roboto Mono"/>
                <a:cs typeface="Roboto Mono"/>
                <a:sym typeface="Roboto Mono"/>
              </a:defRPr>
            </a:lvl6pPr>
            <a:lvl7pPr lvl="6" rtl="0" algn="ctr">
              <a:lnSpc>
                <a:spcPct val="100000"/>
              </a:lnSpc>
              <a:spcBef>
                <a:spcPts val="1500"/>
              </a:spcBef>
              <a:spcAft>
                <a:spcPts val="0"/>
              </a:spcAft>
              <a:buSzPts val="1800"/>
              <a:buNone/>
              <a:defRPr sz="1200">
                <a:latin typeface="Roboto Mono"/>
                <a:ea typeface="Roboto Mono"/>
                <a:cs typeface="Roboto Mono"/>
                <a:sym typeface="Roboto Mono"/>
              </a:defRPr>
            </a:lvl7pPr>
            <a:lvl8pPr lvl="7" rtl="0" algn="ctr">
              <a:lnSpc>
                <a:spcPct val="100000"/>
              </a:lnSpc>
              <a:spcBef>
                <a:spcPts val="1500"/>
              </a:spcBef>
              <a:spcAft>
                <a:spcPts val="0"/>
              </a:spcAft>
              <a:buSzPts val="1800"/>
              <a:buNone/>
              <a:defRPr sz="1200">
                <a:latin typeface="Roboto Mono"/>
                <a:ea typeface="Roboto Mono"/>
                <a:cs typeface="Roboto Mono"/>
                <a:sym typeface="Roboto Mono"/>
              </a:defRPr>
            </a:lvl8pPr>
            <a:lvl9pPr lvl="8" rtl="0" algn="ctr">
              <a:lnSpc>
                <a:spcPct val="100000"/>
              </a:lnSpc>
              <a:spcBef>
                <a:spcPts val="1500"/>
              </a:spcBef>
              <a:spcAft>
                <a:spcPts val="0"/>
              </a:spcAft>
              <a:buSzPts val="1800"/>
              <a:buNone/>
              <a:defRPr sz="1200">
                <a:latin typeface="Roboto Mono"/>
                <a:ea typeface="Roboto Mono"/>
                <a:cs typeface="Roboto Mono"/>
                <a:sym typeface="Roboto Mono"/>
              </a:defRPr>
            </a:lvl9pPr>
          </a:lstStyle>
          <a:p/>
        </p:txBody>
      </p:sp>
      <p:pic>
        <p:nvPicPr>
          <p:cNvPr id="211" name="Google Shape;211;p60"/>
          <p:cNvPicPr preferRelativeResize="0"/>
          <p:nvPr/>
        </p:nvPicPr>
        <p:blipFill rotWithShape="1">
          <a:blip r:embed="rId5">
            <a:alphaModFix/>
          </a:blip>
          <a:srcRect b="0" l="0" r="0" t="0"/>
          <a:stretch/>
        </p:blipFill>
        <p:spPr>
          <a:xfrm>
            <a:off x="314175" y="3947675"/>
            <a:ext cx="2047250" cy="844600"/>
          </a:xfrm>
          <a:prstGeom prst="rect">
            <a:avLst/>
          </a:prstGeom>
          <a:noFill/>
          <a:ln>
            <a:noFill/>
          </a:ln>
        </p:spPr>
      </p:pic>
      <p:sp>
        <p:nvSpPr>
          <p:cNvPr id="212" name="Google Shape;212;p60"/>
          <p:cNvSpPr txBox="1"/>
          <p:nvPr/>
        </p:nvSpPr>
        <p:spPr>
          <a:xfrm>
            <a:off x="1516950" y="2089750"/>
            <a:ext cx="6110100" cy="71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Helvetica Neue"/>
                <a:ea typeface="Helvetica Neue"/>
                <a:cs typeface="Helvetica Neue"/>
                <a:sym typeface="Helvetica Neue"/>
              </a:rPr>
              <a:t>Questions? Concerns? Comments?</a:t>
            </a:r>
            <a:endParaRPr b="1" i="0" sz="2400" u="none" cap="none" strike="noStrike">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ght" showMasterSp="0">
  <p:cSld name="Cover - Light">
    <p:bg>
      <p:bgPr>
        <a:solidFill>
          <a:srgbClr val="FFFFFF"/>
        </a:solidFill>
      </p:bgPr>
    </p:bg>
    <p:spTree>
      <p:nvGrpSpPr>
        <p:cNvPr id="213" name="Shape 213"/>
        <p:cNvGrpSpPr/>
        <p:nvPr/>
      </p:nvGrpSpPr>
      <p:grpSpPr>
        <a:xfrm>
          <a:off x="0" y="0"/>
          <a:ext cx="0" cy="0"/>
          <a:chOff x="0" y="0"/>
          <a:chExt cx="0" cy="0"/>
        </a:xfrm>
      </p:grpSpPr>
      <p:pic>
        <p:nvPicPr>
          <p:cNvPr id="214" name="Google Shape;214;p61"/>
          <p:cNvPicPr preferRelativeResize="0"/>
          <p:nvPr/>
        </p:nvPicPr>
        <p:blipFill rotWithShape="1">
          <a:blip r:embed="rId2">
            <a:alphaModFix/>
          </a:blip>
          <a:srcRect b="0" l="43883" r="0" t="22875"/>
          <a:stretch/>
        </p:blipFill>
        <p:spPr>
          <a:xfrm>
            <a:off x="0" y="0"/>
            <a:ext cx="1805574" cy="2429550"/>
          </a:xfrm>
          <a:prstGeom prst="rect">
            <a:avLst/>
          </a:prstGeom>
          <a:noFill/>
          <a:ln>
            <a:noFill/>
          </a:ln>
        </p:spPr>
      </p:pic>
      <p:pic>
        <p:nvPicPr>
          <p:cNvPr id="215" name="Google Shape;215;p61"/>
          <p:cNvPicPr preferRelativeResize="0"/>
          <p:nvPr/>
        </p:nvPicPr>
        <p:blipFill rotWithShape="1">
          <a:blip r:embed="rId3">
            <a:alphaModFix/>
          </a:blip>
          <a:srcRect b="2089" l="0" r="0" t="2079"/>
          <a:stretch/>
        </p:blipFill>
        <p:spPr>
          <a:xfrm>
            <a:off x="581025" y="1428750"/>
            <a:ext cx="228600" cy="219075"/>
          </a:xfrm>
          <a:prstGeom prst="rect">
            <a:avLst/>
          </a:prstGeom>
          <a:noFill/>
          <a:ln>
            <a:noFill/>
          </a:ln>
        </p:spPr>
      </p:pic>
      <p:sp>
        <p:nvSpPr>
          <p:cNvPr id="216" name="Google Shape;216;p61"/>
          <p:cNvSpPr txBox="1"/>
          <p:nvPr>
            <p:ph type="title"/>
          </p:nvPr>
        </p:nvSpPr>
        <p:spPr>
          <a:xfrm>
            <a:off x="578644" y="1778794"/>
            <a:ext cx="7086600" cy="21903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24292E"/>
              </a:buClr>
              <a:buSzPts val="4000"/>
              <a:buNone/>
              <a:defRPr sz="4000">
                <a:solidFill>
                  <a:srgbClr val="24292E"/>
                </a:solidFill>
              </a:defRPr>
            </a:lvl1pPr>
            <a:lvl2pPr lvl="1" rtl="0" algn="l">
              <a:lnSpc>
                <a:spcPct val="100000"/>
              </a:lnSpc>
              <a:spcBef>
                <a:spcPts val="0"/>
              </a:spcBef>
              <a:spcAft>
                <a:spcPts val="0"/>
              </a:spcAft>
              <a:buClr>
                <a:srgbClr val="24292E"/>
              </a:buClr>
              <a:buSzPts val="4000"/>
              <a:buNone/>
              <a:defRPr sz="4000">
                <a:solidFill>
                  <a:srgbClr val="24292E"/>
                </a:solidFill>
              </a:defRPr>
            </a:lvl2pPr>
            <a:lvl3pPr lvl="2" rtl="0" algn="l">
              <a:lnSpc>
                <a:spcPct val="100000"/>
              </a:lnSpc>
              <a:spcBef>
                <a:spcPts val="0"/>
              </a:spcBef>
              <a:spcAft>
                <a:spcPts val="0"/>
              </a:spcAft>
              <a:buClr>
                <a:srgbClr val="24292E"/>
              </a:buClr>
              <a:buSzPts val="4000"/>
              <a:buNone/>
              <a:defRPr sz="4000">
                <a:solidFill>
                  <a:srgbClr val="24292E"/>
                </a:solidFill>
              </a:defRPr>
            </a:lvl3pPr>
            <a:lvl4pPr lvl="3" rtl="0" algn="l">
              <a:lnSpc>
                <a:spcPct val="100000"/>
              </a:lnSpc>
              <a:spcBef>
                <a:spcPts val="0"/>
              </a:spcBef>
              <a:spcAft>
                <a:spcPts val="0"/>
              </a:spcAft>
              <a:buClr>
                <a:srgbClr val="24292E"/>
              </a:buClr>
              <a:buSzPts val="4000"/>
              <a:buNone/>
              <a:defRPr sz="4000">
                <a:solidFill>
                  <a:srgbClr val="24292E"/>
                </a:solidFill>
              </a:defRPr>
            </a:lvl4pPr>
            <a:lvl5pPr lvl="4" rtl="0" algn="l">
              <a:lnSpc>
                <a:spcPct val="100000"/>
              </a:lnSpc>
              <a:spcBef>
                <a:spcPts val="0"/>
              </a:spcBef>
              <a:spcAft>
                <a:spcPts val="0"/>
              </a:spcAft>
              <a:buClr>
                <a:srgbClr val="24292E"/>
              </a:buClr>
              <a:buSzPts val="4000"/>
              <a:buNone/>
              <a:defRPr sz="4000">
                <a:solidFill>
                  <a:srgbClr val="24292E"/>
                </a:solidFill>
              </a:defRPr>
            </a:lvl5pPr>
            <a:lvl6pPr lvl="5" rtl="0" algn="l">
              <a:lnSpc>
                <a:spcPct val="100000"/>
              </a:lnSpc>
              <a:spcBef>
                <a:spcPts val="0"/>
              </a:spcBef>
              <a:spcAft>
                <a:spcPts val="0"/>
              </a:spcAft>
              <a:buClr>
                <a:srgbClr val="24292E"/>
              </a:buClr>
              <a:buSzPts val="4000"/>
              <a:buNone/>
              <a:defRPr sz="4000">
                <a:solidFill>
                  <a:srgbClr val="24292E"/>
                </a:solidFill>
              </a:defRPr>
            </a:lvl6pPr>
            <a:lvl7pPr lvl="6" rtl="0" algn="l">
              <a:lnSpc>
                <a:spcPct val="100000"/>
              </a:lnSpc>
              <a:spcBef>
                <a:spcPts val="0"/>
              </a:spcBef>
              <a:spcAft>
                <a:spcPts val="0"/>
              </a:spcAft>
              <a:buClr>
                <a:srgbClr val="24292E"/>
              </a:buClr>
              <a:buSzPts val="4000"/>
              <a:buNone/>
              <a:defRPr sz="4000">
                <a:solidFill>
                  <a:srgbClr val="24292E"/>
                </a:solidFill>
              </a:defRPr>
            </a:lvl7pPr>
            <a:lvl8pPr lvl="7" rtl="0" algn="l">
              <a:lnSpc>
                <a:spcPct val="100000"/>
              </a:lnSpc>
              <a:spcBef>
                <a:spcPts val="0"/>
              </a:spcBef>
              <a:spcAft>
                <a:spcPts val="0"/>
              </a:spcAft>
              <a:buClr>
                <a:srgbClr val="24292E"/>
              </a:buClr>
              <a:buSzPts val="4000"/>
              <a:buNone/>
              <a:defRPr sz="4000">
                <a:solidFill>
                  <a:srgbClr val="24292E"/>
                </a:solidFill>
              </a:defRPr>
            </a:lvl8pPr>
            <a:lvl9pPr lvl="8" rtl="0" algn="l">
              <a:lnSpc>
                <a:spcPct val="100000"/>
              </a:lnSpc>
              <a:spcBef>
                <a:spcPts val="0"/>
              </a:spcBef>
              <a:spcAft>
                <a:spcPts val="0"/>
              </a:spcAft>
              <a:buClr>
                <a:srgbClr val="24292E"/>
              </a:buClr>
              <a:buSzPts val="4000"/>
              <a:buNone/>
              <a:defRPr sz="4000">
                <a:solidFill>
                  <a:srgbClr val="24292E"/>
                </a:solidFill>
              </a:defRPr>
            </a:lvl9pPr>
          </a:lstStyle>
          <a:p/>
        </p:txBody>
      </p:sp>
      <p:sp>
        <p:nvSpPr>
          <p:cNvPr id="217" name="Google Shape;217;p61"/>
          <p:cNvSpPr txBox="1"/>
          <p:nvPr>
            <p:ph idx="1" type="subTitle"/>
          </p:nvPr>
        </p:nvSpPr>
        <p:spPr>
          <a:xfrm>
            <a:off x="876900" y="1428796"/>
            <a:ext cx="4152300" cy="219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1500"/>
              </a:spcBef>
              <a:spcAft>
                <a:spcPts val="0"/>
              </a:spcAft>
              <a:buSzPts val="2400"/>
              <a:buNone/>
              <a:defRPr sz="1200">
                <a:solidFill>
                  <a:srgbClr val="586069"/>
                </a:solidFill>
                <a:latin typeface="Roboto Mono"/>
                <a:ea typeface="Roboto Mono"/>
                <a:cs typeface="Roboto Mono"/>
                <a:sym typeface="Roboto Mono"/>
              </a:defRPr>
            </a:lvl1pPr>
            <a:lvl2pPr lvl="1"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2pPr>
            <a:lvl3pPr lvl="2"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3pPr>
            <a:lvl4pPr lvl="3"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4pPr>
            <a:lvl5pPr lvl="4"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5pPr>
            <a:lvl6pPr lvl="5"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6pPr>
            <a:lvl7pPr lvl="6"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7pPr>
            <a:lvl8pPr lvl="7"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8pPr>
            <a:lvl9pPr lvl="8" rtl="0" algn="l">
              <a:lnSpc>
                <a:spcPct val="100000"/>
              </a:lnSpc>
              <a:spcBef>
                <a:spcPts val="1500"/>
              </a:spcBef>
              <a:spcAft>
                <a:spcPts val="0"/>
              </a:spcAft>
              <a:buSzPts val="1800"/>
              <a:buNone/>
              <a:defRPr sz="1200">
                <a:solidFill>
                  <a:srgbClr val="586069"/>
                </a:solidFill>
                <a:latin typeface="Roboto Mono"/>
                <a:ea typeface="Roboto Mono"/>
                <a:cs typeface="Roboto Mono"/>
                <a:sym typeface="Roboto Mono"/>
              </a:defRPr>
            </a:lvl9pPr>
          </a:lstStyle>
          <a:p/>
        </p:txBody>
      </p:sp>
      <p:sp>
        <p:nvSpPr>
          <p:cNvPr descr="Place your username here." id="218" name="Google Shape;218;p61" title="@username"/>
          <p:cNvSpPr txBox="1"/>
          <p:nvPr>
            <p:ph idx="2" type="body"/>
          </p:nvPr>
        </p:nvSpPr>
        <p:spPr>
          <a:xfrm>
            <a:off x="585225" y="4608576"/>
            <a:ext cx="7341300" cy="219600"/>
          </a:xfrm>
          <a:prstGeom prst="rect">
            <a:avLst/>
          </a:prstGeom>
          <a:noFill/>
          <a:ln>
            <a:noFill/>
          </a:ln>
        </p:spPr>
        <p:txBody>
          <a:bodyPr anchorCtr="0" anchor="b" bIns="19050" lIns="19050" spcFirstLastPara="1" rIns="19050" wrap="square" tIns="19050">
            <a:noAutofit/>
          </a:bodyPr>
          <a:lstStyle>
            <a:lvl1pPr indent="-292100" lvl="0" marL="4572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1pPr>
            <a:lvl2pPr indent="-292100" lvl="1" marL="9144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2pPr>
            <a:lvl3pPr indent="-292100" lvl="2" marL="13716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3pPr>
            <a:lvl4pPr indent="-292100" lvl="3" marL="18288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4pPr>
            <a:lvl5pPr indent="-292100" lvl="4" marL="22860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5pPr>
            <a:lvl6pPr indent="-292100" lvl="5" marL="27432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6pPr>
            <a:lvl7pPr indent="-292100" lvl="6" marL="32004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7pPr>
            <a:lvl8pPr indent="-292100" lvl="7" marL="36576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8pPr>
            <a:lvl9pPr indent="-292100" lvl="8" marL="4114800" rtl="0" algn="l">
              <a:lnSpc>
                <a:spcPct val="100000"/>
              </a:lnSpc>
              <a:spcBef>
                <a:spcPts val="1500"/>
              </a:spcBef>
              <a:spcAft>
                <a:spcPts val="0"/>
              </a:spcAft>
              <a:buClr>
                <a:srgbClr val="586069"/>
              </a:buClr>
              <a:buSzPts val="1000"/>
              <a:buFont typeface="Roboto Mono"/>
              <a:buChar char="-"/>
              <a:defRPr sz="1000">
                <a:solidFill>
                  <a:srgbClr val="586069"/>
                </a:solidFill>
                <a:latin typeface="Roboto Mono"/>
                <a:ea typeface="Roboto Mono"/>
                <a:cs typeface="Roboto Mono"/>
                <a:sym typeface="Roboto Mon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Short">
    <p:spTree>
      <p:nvGrpSpPr>
        <p:cNvPr id="36" name="Shape 36"/>
        <p:cNvGrpSpPr/>
        <p:nvPr/>
      </p:nvGrpSpPr>
      <p:grpSpPr>
        <a:xfrm>
          <a:off x="0" y="0"/>
          <a:ext cx="0" cy="0"/>
          <a:chOff x="0" y="0"/>
          <a:chExt cx="0" cy="0"/>
        </a:xfrm>
      </p:grpSpPr>
      <p:sp>
        <p:nvSpPr>
          <p:cNvPr id="37" name="Google Shape;37;p7"/>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3000"/>
              <a:buFont typeface="Helvetica Neue"/>
              <a:buNone/>
              <a:defRPr b="1" sz="3000"/>
            </a:lvl1pPr>
            <a:lvl2pPr indent="-228600" lvl="1" marL="914400" rtl="0" algn="ctr">
              <a:lnSpc>
                <a:spcPct val="100000"/>
              </a:lnSpc>
              <a:spcBef>
                <a:spcPts val="0"/>
              </a:spcBef>
              <a:spcAft>
                <a:spcPts val="0"/>
              </a:spcAft>
              <a:buClr>
                <a:srgbClr val="FFFFFF"/>
              </a:buClr>
              <a:buSzPts val="3000"/>
              <a:buFont typeface="Helvetica Neue"/>
              <a:buNone/>
              <a:defRPr b="1" sz="3000"/>
            </a:lvl2pPr>
            <a:lvl3pPr indent="-228600" lvl="2" marL="1371600" rtl="0" algn="ctr">
              <a:lnSpc>
                <a:spcPct val="100000"/>
              </a:lnSpc>
              <a:spcBef>
                <a:spcPts val="0"/>
              </a:spcBef>
              <a:spcAft>
                <a:spcPts val="0"/>
              </a:spcAft>
              <a:buClr>
                <a:srgbClr val="FFFFFF"/>
              </a:buClr>
              <a:buSzPts val="3000"/>
              <a:buFont typeface="Helvetica Neue"/>
              <a:buNone/>
              <a:defRPr b="1" sz="3000"/>
            </a:lvl3pPr>
            <a:lvl4pPr indent="-228600" lvl="3" marL="1828800" rtl="0" algn="ctr">
              <a:lnSpc>
                <a:spcPct val="100000"/>
              </a:lnSpc>
              <a:spcBef>
                <a:spcPts val="0"/>
              </a:spcBef>
              <a:spcAft>
                <a:spcPts val="0"/>
              </a:spcAft>
              <a:buClr>
                <a:srgbClr val="FFFFFF"/>
              </a:buClr>
              <a:buSzPts val="3000"/>
              <a:buFont typeface="Helvetica Neue"/>
              <a:buNone/>
              <a:defRPr b="1" sz="3000"/>
            </a:lvl4pPr>
            <a:lvl5pPr indent="-228600" lvl="4" marL="2286000" rtl="0" algn="ctr">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38" name="Google Shape;38;p7"/>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ong" showMasterSp="0">
  <p:cSld name="Quote - Long">
    <p:spTree>
      <p:nvGrpSpPr>
        <p:cNvPr id="219" name="Shape 219"/>
        <p:cNvGrpSpPr/>
        <p:nvPr/>
      </p:nvGrpSpPr>
      <p:grpSpPr>
        <a:xfrm>
          <a:off x="0" y="0"/>
          <a:ext cx="0" cy="0"/>
          <a:chOff x="0" y="0"/>
          <a:chExt cx="0" cy="0"/>
        </a:xfrm>
      </p:grpSpPr>
      <p:sp>
        <p:nvSpPr>
          <p:cNvPr id="220" name="Google Shape;220;p62"/>
          <p:cNvSpPr txBox="1"/>
          <p:nvPr>
            <p:ph idx="1" type="body"/>
          </p:nvPr>
        </p:nvSpPr>
        <p:spPr>
          <a:xfrm>
            <a:off x="457200" y="457200"/>
            <a:ext cx="8229600" cy="2324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3000"/>
              <a:buFont typeface="Helvetica Neue"/>
              <a:buNone/>
              <a:defRPr b="1" sz="3000"/>
            </a:lvl1pPr>
            <a:lvl2pPr indent="-228600" lvl="1" marL="914400" rtl="0" algn="l">
              <a:lnSpc>
                <a:spcPct val="100000"/>
              </a:lnSpc>
              <a:spcBef>
                <a:spcPts val="0"/>
              </a:spcBef>
              <a:spcAft>
                <a:spcPts val="0"/>
              </a:spcAft>
              <a:buClr>
                <a:srgbClr val="FFFFFF"/>
              </a:buClr>
              <a:buSzPts val="3000"/>
              <a:buFont typeface="Helvetica Neue"/>
              <a:buNone/>
              <a:defRPr b="1" sz="3000"/>
            </a:lvl2pPr>
            <a:lvl3pPr indent="-228600" lvl="2" marL="1371600" rtl="0" algn="l">
              <a:lnSpc>
                <a:spcPct val="100000"/>
              </a:lnSpc>
              <a:spcBef>
                <a:spcPts val="0"/>
              </a:spcBef>
              <a:spcAft>
                <a:spcPts val="0"/>
              </a:spcAft>
              <a:buClr>
                <a:srgbClr val="FFFFFF"/>
              </a:buClr>
              <a:buSzPts val="3000"/>
              <a:buFont typeface="Helvetica Neue"/>
              <a:buNone/>
              <a:defRPr b="1" sz="3000"/>
            </a:lvl3pPr>
            <a:lvl4pPr indent="-228600" lvl="3" marL="1828800" rtl="0" algn="l">
              <a:lnSpc>
                <a:spcPct val="100000"/>
              </a:lnSpc>
              <a:spcBef>
                <a:spcPts val="0"/>
              </a:spcBef>
              <a:spcAft>
                <a:spcPts val="0"/>
              </a:spcAft>
              <a:buClr>
                <a:srgbClr val="FFFFFF"/>
              </a:buClr>
              <a:buSzPts val="3000"/>
              <a:buFont typeface="Helvetica Neue"/>
              <a:buNone/>
              <a:defRPr b="1" sz="3000"/>
            </a:lvl4pPr>
            <a:lvl5pPr indent="-228600" lvl="4" marL="2286000" rtl="0" algn="l">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221" name="Google Shape;221;p62"/>
          <p:cNvSpPr txBox="1"/>
          <p:nvPr>
            <p:ph type="title"/>
          </p:nvPr>
        </p:nvSpPr>
        <p:spPr>
          <a:xfrm>
            <a:off x="457200" y="3657600"/>
            <a:ext cx="8229600" cy="2382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Short" showMasterSp="0">
  <p:cSld name="Quote - Short">
    <p:spTree>
      <p:nvGrpSpPr>
        <p:cNvPr id="222" name="Shape 222"/>
        <p:cNvGrpSpPr/>
        <p:nvPr/>
      </p:nvGrpSpPr>
      <p:grpSpPr>
        <a:xfrm>
          <a:off x="0" y="0"/>
          <a:ext cx="0" cy="0"/>
          <a:chOff x="0" y="0"/>
          <a:chExt cx="0" cy="0"/>
        </a:xfrm>
      </p:grpSpPr>
      <p:sp>
        <p:nvSpPr>
          <p:cNvPr id="223" name="Google Shape;223;p63"/>
          <p:cNvSpPr txBox="1"/>
          <p:nvPr>
            <p:ph idx="1" type="body"/>
          </p:nvPr>
        </p:nvSpPr>
        <p:spPr>
          <a:xfrm>
            <a:off x="457200" y="457200"/>
            <a:ext cx="7962900" cy="23241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3000"/>
              <a:buFont typeface="Helvetica Neue"/>
              <a:buNone/>
              <a:defRPr b="1" sz="3000"/>
            </a:lvl1pPr>
            <a:lvl2pPr indent="-228600" lvl="1" marL="914400" rtl="0" algn="ctr">
              <a:lnSpc>
                <a:spcPct val="100000"/>
              </a:lnSpc>
              <a:spcBef>
                <a:spcPts val="0"/>
              </a:spcBef>
              <a:spcAft>
                <a:spcPts val="0"/>
              </a:spcAft>
              <a:buClr>
                <a:srgbClr val="FFFFFF"/>
              </a:buClr>
              <a:buSzPts val="3000"/>
              <a:buFont typeface="Helvetica Neue"/>
              <a:buNone/>
              <a:defRPr b="1" sz="3000"/>
            </a:lvl2pPr>
            <a:lvl3pPr indent="-228600" lvl="2" marL="1371600" rtl="0" algn="ctr">
              <a:lnSpc>
                <a:spcPct val="100000"/>
              </a:lnSpc>
              <a:spcBef>
                <a:spcPts val="0"/>
              </a:spcBef>
              <a:spcAft>
                <a:spcPts val="0"/>
              </a:spcAft>
              <a:buClr>
                <a:srgbClr val="FFFFFF"/>
              </a:buClr>
              <a:buSzPts val="3000"/>
              <a:buFont typeface="Helvetica Neue"/>
              <a:buNone/>
              <a:defRPr b="1" sz="3000"/>
            </a:lvl3pPr>
            <a:lvl4pPr indent="-228600" lvl="3" marL="1828800" rtl="0" algn="ctr">
              <a:lnSpc>
                <a:spcPct val="100000"/>
              </a:lnSpc>
              <a:spcBef>
                <a:spcPts val="0"/>
              </a:spcBef>
              <a:spcAft>
                <a:spcPts val="0"/>
              </a:spcAft>
              <a:buClr>
                <a:srgbClr val="FFFFFF"/>
              </a:buClr>
              <a:buSzPts val="3000"/>
              <a:buFont typeface="Helvetica Neue"/>
              <a:buNone/>
              <a:defRPr b="1" sz="3000"/>
            </a:lvl4pPr>
            <a:lvl5pPr indent="-228600" lvl="4" marL="2286000" rtl="0" algn="ctr">
              <a:lnSpc>
                <a:spcPct val="100000"/>
              </a:lnSpc>
              <a:spcBef>
                <a:spcPts val="0"/>
              </a:spcBef>
              <a:spcAft>
                <a:spcPts val="0"/>
              </a:spcAft>
              <a:buClr>
                <a:srgbClr val="FFFFFF"/>
              </a:buClr>
              <a:buSzPts val="3000"/>
              <a:buFont typeface="Helvetica Neue"/>
              <a:buNone/>
              <a:defRPr b="1" sz="3000"/>
            </a:lvl5pPr>
            <a:lvl6pPr indent="-419100" lvl="5" marL="2743200" rtl="0" algn="l">
              <a:lnSpc>
                <a:spcPct val="100000"/>
              </a:lnSpc>
              <a:spcBef>
                <a:spcPts val="1500"/>
              </a:spcBef>
              <a:spcAft>
                <a:spcPts val="0"/>
              </a:spcAft>
              <a:buClr>
                <a:srgbClr val="FFFFFF"/>
              </a:buClr>
              <a:buSzPts val="3000"/>
              <a:buChar char="-"/>
              <a:defRPr sz="3000"/>
            </a:lvl6pPr>
            <a:lvl7pPr indent="-419100" lvl="6" marL="3200400" rtl="0" algn="l">
              <a:lnSpc>
                <a:spcPct val="100000"/>
              </a:lnSpc>
              <a:spcBef>
                <a:spcPts val="1500"/>
              </a:spcBef>
              <a:spcAft>
                <a:spcPts val="0"/>
              </a:spcAft>
              <a:buClr>
                <a:srgbClr val="FFFFFF"/>
              </a:buClr>
              <a:buSzPts val="3000"/>
              <a:buChar char="-"/>
              <a:defRPr sz="3000"/>
            </a:lvl7pPr>
            <a:lvl8pPr indent="-419100" lvl="7" marL="3657600" rtl="0" algn="l">
              <a:lnSpc>
                <a:spcPct val="100000"/>
              </a:lnSpc>
              <a:spcBef>
                <a:spcPts val="1500"/>
              </a:spcBef>
              <a:spcAft>
                <a:spcPts val="0"/>
              </a:spcAft>
              <a:buClr>
                <a:srgbClr val="FFFFFF"/>
              </a:buClr>
              <a:buSzPts val="3000"/>
              <a:buChar char="-"/>
              <a:defRPr sz="3000"/>
            </a:lvl8pPr>
            <a:lvl9pPr indent="-419100" lvl="8" marL="4114800" rtl="0" algn="l">
              <a:lnSpc>
                <a:spcPct val="100000"/>
              </a:lnSpc>
              <a:spcBef>
                <a:spcPts val="1500"/>
              </a:spcBef>
              <a:spcAft>
                <a:spcPts val="0"/>
              </a:spcAft>
              <a:buClr>
                <a:srgbClr val="FFFFFF"/>
              </a:buClr>
              <a:buSzPts val="3000"/>
              <a:buChar char="-"/>
              <a:defRPr sz="3000"/>
            </a:lvl9pPr>
          </a:lstStyle>
          <a:p/>
        </p:txBody>
      </p:sp>
      <p:sp>
        <p:nvSpPr>
          <p:cNvPr id="224" name="Google Shape;224;p63"/>
          <p:cNvSpPr txBox="1"/>
          <p:nvPr>
            <p:ph type="title"/>
          </p:nvPr>
        </p:nvSpPr>
        <p:spPr>
          <a:xfrm>
            <a:off x="457200" y="3657600"/>
            <a:ext cx="8233500" cy="2382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D1D5DA"/>
              </a:buClr>
              <a:buSzPts val="1400"/>
              <a:buFont typeface="Roboto Mono"/>
              <a:buNone/>
              <a:defRPr b="0" sz="1400">
                <a:solidFill>
                  <a:srgbClr val="D1D5DA"/>
                </a:solidFill>
                <a:latin typeface="Roboto Mono"/>
                <a:ea typeface="Roboto Mono"/>
                <a:cs typeface="Roboto Mono"/>
                <a:sym typeface="Roboto Mono"/>
              </a:defRPr>
            </a:lvl1pPr>
            <a:lvl2pPr lvl="1"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2pPr>
            <a:lvl3pPr lvl="2"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3pPr>
            <a:lvl4pPr lvl="3"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4pPr>
            <a:lvl5pPr lvl="4"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5pPr>
            <a:lvl6pPr lvl="5"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6pPr>
            <a:lvl7pPr lvl="6"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7pPr>
            <a:lvl8pPr lvl="7"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8pPr>
            <a:lvl9pPr lvl="8" rtl="0" algn="l">
              <a:lnSpc>
                <a:spcPct val="100000"/>
              </a:lnSpc>
              <a:spcBef>
                <a:spcPts val="0"/>
              </a:spcBef>
              <a:spcAft>
                <a:spcPts val="0"/>
              </a:spcAft>
              <a:buClr>
                <a:srgbClr val="FFFFFF"/>
              </a:buClr>
              <a:buSzPts val="1400"/>
              <a:buFont typeface="Roboto Mono"/>
              <a:buNone/>
              <a:defRPr b="0" sz="1400">
                <a:latin typeface="Roboto Mono"/>
                <a:ea typeface="Roboto Mono"/>
                <a:cs typeface="Roboto Mono"/>
                <a:sym typeface="Roboto Mon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Reaction - Hooray">
    <p:spTree>
      <p:nvGrpSpPr>
        <p:cNvPr id="225" name="Shape 225"/>
        <p:cNvGrpSpPr/>
        <p:nvPr/>
      </p:nvGrpSpPr>
      <p:grpSpPr>
        <a:xfrm>
          <a:off x="0" y="0"/>
          <a:ext cx="0" cy="0"/>
          <a:chOff x="0" y="0"/>
          <a:chExt cx="0" cy="0"/>
        </a:xfrm>
      </p:grpSpPr>
      <p:sp>
        <p:nvSpPr>
          <p:cNvPr id="226" name="Google Shape;226;p64"/>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227" name="Google Shape;227;p64"/>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28" name="Google Shape;228;p64"/>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Reaction - Confused">
    <p:spTree>
      <p:nvGrpSpPr>
        <p:cNvPr id="229" name="Shape 229"/>
        <p:cNvGrpSpPr/>
        <p:nvPr/>
      </p:nvGrpSpPr>
      <p:grpSpPr>
        <a:xfrm>
          <a:off x="0" y="0"/>
          <a:ext cx="0" cy="0"/>
          <a:chOff x="0" y="0"/>
          <a:chExt cx="0" cy="0"/>
        </a:xfrm>
      </p:grpSpPr>
      <p:sp>
        <p:nvSpPr>
          <p:cNvPr id="230" name="Google Shape;230;p65"/>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1" name="Google Shape;231;p65"/>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2" name="Google Shape;232;p65"/>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Reaction - Laugh">
    <p:spTree>
      <p:nvGrpSpPr>
        <p:cNvPr id="233" name="Shape 233"/>
        <p:cNvGrpSpPr/>
        <p:nvPr/>
      </p:nvGrpSpPr>
      <p:grpSpPr>
        <a:xfrm>
          <a:off x="0" y="0"/>
          <a:ext cx="0" cy="0"/>
          <a:chOff x="0" y="0"/>
          <a:chExt cx="0" cy="0"/>
        </a:xfrm>
      </p:grpSpPr>
      <p:sp>
        <p:nvSpPr>
          <p:cNvPr id="234" name="Google Shape;234;p66"/>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5" name="Google Shape;235;p66"/>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36" name="Google Shape;236;p66"/>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eart" showMasterSp="0">
  <p:cSld name="Reaction - Heart">
    <p:spTree>
      <p:nvGrpSpPr>
        <p:cNvPr id="237" name="Shape 237"/>
        <p:cNvGrpSpPr/>
        <p:nvPr/>
      </p:nvGrpSpPr>
      <p:grpSpPr>
        <a:xfrm>
          <a:off x="0" y="0"/>
          <a:ext cx="0" cy="0"/>
          <a:chOff x="0" y="0"/>
          <a:chExt cx="0" cy="0"/>
        </a:xfrm>
      </p:grpSpPr>
      <p:sp>
        <p:nvSpPr>
          <p:cNvPr id="238" name="Google Shape;238;p67"/>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39" name="Google Shape;239;p67"/>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0" name="Google Shape;240;p67"/>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Down" showMasterSp="0">
  <p:cSld name="Reaction - Thumbs Down">
    <p:spTree>
      <p:nvGrpSpPr>
        <p:cNvPr id="241" name="Shape 241"/>
        <p:cNvGrpSpPr/>
        <p:nvPr/>
      </p:nvGrpSpPr>
      <p:grpSpPr>
        <a:xfrm>
          <a:off x="0" y="0"/>
          <a:ext cx="0" cy="0"/>
          <a:chOff x="0" y="0"/>
          <a:chExt cx="0" cy="0"/>
        </a:xfrm>
      </p:grpSpPr>
      <p:sp>
        <p:nvSpPr>
          <p:cNvPr id="242" name="Google Shape;242;p6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3" name="Google Shape;243;p68"/>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4" name="Google Shape;244;p6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Thumbs up" showMasterSp="0">
  <p:cSld name="Reaction - Thumbs up">
    <p:spTree>
      <p:nvGrpSpPr>
        <p:cNvPr id="245" name="Shape 245"/>
        <p:cNvGrpSpPr/>
        <p:nvPr/>
      </p:nvGrpSpPr>
      <p:grpSpPr>
        <a:xfrm>
          <a:off x="0" y="0"/>
          <a:ext cx="0" cy="0"/>
          <a:chOff x="0" y="0"/>
          <a:chExt cx="0" cy="0"/>
        </a:xfrm>
      </p:grpSpPr>
      <p:sp>
        <p:nvSpPr>
          <p:cNvPr id="246" name="Google Shape;246;p6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47" name="Google Shape;247;p6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48" name="Google Shape;248;p6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Rocket" showMasterSp="0">
  <p:cSld name="Reaction - Rocket">
    <p:spTree>
      <p:nvGrpSpPr>
        <p:cNvPr id="249" name="Shape 249"/>
        <p:cNvGrpSpPr/>
        <p:nvPr/>
      </p:nvGrpSpPr>
      <p:grpSpPr>
        <a:xfrm>
          <a:off x="0" y="0"/>
          <a:ext cx="0" cy="0"/>
          <a:chOff x="0" y="0"/>
          <a:chExt cx="0" cy="0"/>
        </a:xfrm>
      </p:grpSpPr>
      <p:sp>
        <p:nvSpPr>
          <p:cNvPr id="250" name="Google Shape;250;p7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1" name="Google Shape;251;p7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2" name="Google Shape;252;p7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Eyes" showMasterSp="0">
  <p:cSld name="Reaction - Eyes">
    <p:spTree>
      <p:nvGrpSpPr>
        <p:cNvPr id="253" name="Shape 253"/>
        <p:cNvGrpSpPr/>
        <p:nvPr/>
      </p:nvGrpSpPr>
      <p:grpSpPr>
        <a:xfrm>
          <a:off x="0" y="0"/>
          <a:ext cx="0" cy="0"/>
          <a:chOff x="0" y="0"/>
          <a:chExt cx="0" cy="0"/>
        </a:xfrm>
      </p:grpSpPr>
      <p:sp>
        <p:nvSpPr>
          <p:cNvPr id="254" name="Google Shape;254;p71"/>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255" name="Google Shape;255;p71"/>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256" name="Google Shape;256;p71"/>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Hooray" showMasterSp="0">
  <p:cSld name="-1">
    <p:spTree>
      <p:nvGrpSpPr>
        <p:cNvPr id="39" name="Shape 39"/>
        <p:cNvGrpSpPr/>
        <p:nvPr/>
      </p:nvGrpSpPr>
      <p:grpSpPr>
        <a:xfrm>
          <a:off x="0" y="0"/>
          <a:ext cx="0" cy="0"/>
          <a:chOff x="0" y="0"/>
          <a:chExt cx="0" cy="0"/>
        </a:xfrm>
      </p:grpSpPr>
      <p:sp>
        <p:nvSpPr>
          <p:cNvPr id="40" name="Google Shape;40;p8"/>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
        <p:nvSpPr>
          <p:cNvPr id="41" name="Google Shape;41;p8"/>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2" name="Google Shape;42;p8"/>
          <p:cNvPicPr preferRelativeResize="0"/>
          <p:nvPr/>
        </p:nvPicPr>
        <p:blipFill>
          <a:blip r:embed="rId2">
            <a:alphaModFix/>
          </a:blip>
          <a:stretch>
            <a:fillRect/>
          </a:stretch>
        </p:blipFill>
        <p:spPr>
          <a:xfrm>
            <a:off x="4196313" y="499675"/>
            <a:ext cx="746600" cy="746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color" showMasterSp="0">
  <p:cSld name="Brand - Mark on color">
    <p:bg>
      <p:bgPr>
        <a:solidFill>
          <a:srgbClr val="1658C5"/>
        </a:solidFill>
      </p:bgPr>
    </p:bg>
    <p:spTree>
      <p:nvGrpSpPr>
        <p:cNvPr id="257" name="Shape 257"/>
        <p:cNvGrpSpPr/>
        <p:nvPr/>
      </p:nvGrpSpPr>
      <p:grpSpPr>
        <a:xfrm>
          <a:off x="0" y="0"/>
          <a:ext cx="0" cy="0"/>
          <a:chOff x="0" y="0"/>
          <a:chExt cx="0" cy="0"/>
        </a:xfrm>
      </p:grpSpPr>
      <p:pic>
        <p:nvPicPr>
          <p:cNvPr id="258" name="Google Shape;258;p72"/>
          <p:cNvPicPr preferRelativeResize="0"/>
          <p:nvPr/>
        </p:nvPicPr>
        <p:blipFill rotWithShape="1">
          <a:blip r:embed="rId2">
            <a:alphaModFix/>
          </a:blip>
          <a:srcRect b="0" l="0" r="0" t="0"/>
          <a:stretch/>
        </p:blipFill>
        <p:spPr>
          <a:xfrm>
            <a:off x="3191250" y="1227588"/>
            <a:ext cx="2761488" cy="268833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Mark on white" showMasterSp="0">
  <p:cSld name="Brand - Mark on white">
    <p:bg>
      <p:bgPr>
        <a:solidFill>
          <a:srgbClr val="FFFFFF"/>
        </a:solidFill>
      </p:bgPr>
    </p:bg>
    <p:spTree>
      <p:nvGrpSpPr>
        <p:cNvPr id="259" name="Shape 259"/>
        <p:cNvGrpSpPr/>
        <p:nvPr/>
      </p:nvGrpSpPr>
      <p:grpSpPr>
        <a:xfrm>
          <a:off x="0" y="0"/>
          <a:ext cx="0" cy="0"/>
          <a:chOff x="0" y="0"/>
          <a:chExt cx="0" cy="0"/>
        </a:xfrm>
      </p:grpSpPr>
      <p:pic>
        <p:nvPicPr>
          <p:cNvPr id="260" name="Google Shape;260;p73"/>
          <p:cNvPicPr preferRelativeResize="0"/>
          <p:nvPr/>
        </p:nvPicPr>
        <p:blipFill rotWithShape="1">
          <a:blip r:embed="rId2">
            <a:alphaModFix/>
          </a:blip>
          <a:srcRect b="0" l="0" r="0" t="0"/>
          <a:stretch/>
        </p:blipFill>
        <p:spPr>
          <a:xfrm>
            <a:off x="3191825" y="1226025"/>
            <a:ext cx="2760349" cy="26914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color" showMasterSp="0">
  <p:cSld name="Brand - Wordmark on color">
    <p:bg>
      <p:bgPr>
        <a:solidFill>
          <a:srgbClr val="1658C5"/>
        </a:solidFill>
      </p:bgPr>
    </p:bg>
    <p:spTree>
      <p:nvGrpSpPr>
        <p:cNvPr id="261" name="Shape 261"/>
        <p:cNvGrpSpPr/>
        <p:nvPr/>
      </p:nvGrpSpPr>
      <p:grpSpPr>
        <a:xfrm>
          <a:off x="0" y="0"/>
          <a:ext cx="0" cy="0"/>
          <a:chOff x="0" y="0"/>
          <a:chExt cx="0" cy="0"/>
        </a:xfrm>
      </p:grpSpPr>
      <p:pic>
        <p:nvPicPr>
          <p:cNvPr descr="Image" id="262" name="Google Shape;262;p74"/>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dark" showMasterSp="0">
  <p:cSld name="Brand - Wordmark on dark">
    <p:spTree>
      <p:nvGrpSpPr>
        <p:cNvPr id="263" name="Shape 263"/>
        <p:cNvGrpSpPr/>
        <p:nvPr/>
      </p:nvGrpSpPr>
      <p:grpSpPr>
        <a:xfrm>
          <a:off x="0" y="0"/>
          <a:ext cx="0" cy="0"/>
          <a:chOff x="0" y="0"/>
          <a:chExt cx="0" cy="0"/>
        </a:xfrm>
      </p:grpSpPr>
      <p:pic>
        <p:nvPicPr>
          <p:cNvPr descr="Image" id="264" name="Google Shape;264;p75"/>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 Wordmark on white" showMasterSp="0">
  <p:cSld name="Brand - Wordmark on white">
    <p:bg>
      <p:bgPr>
        <a:solidFill>
          <a:srgbClr val="FFFFFF"/>
        </a:solidFill>
      </p:bgPr>
    </p:bg>
    <p:spTree>
      <p:nvGrpSpPr>
        <p:cNvPr id="265" name="Shape 265"/>
        <p:cNvGrpSpPr/>
        <p:nvPr/>
      </p:nvGrpSpPr>
      <p:grpSpPr>
        <a:xfrm>
          <a:off x="0" y="0"/>
          <a:ext cx="0" cy="0"/>
          <a:chOff x="0" y="0"/>
          <a:chExt cx="0" cy="0"/>
        </a:xfrm>
      </p:grpSpPr>
      <p:pic>
        <p:nvPicPr>
          <p:cNvPr descr="Image" id="266" name="Google Shape;266;p76"/>
          <p:cNvPicPr preferRelativeResize="0"/>
          <p:nvPr/>
        </p:nvPicPr>
        <p:blipFill rotWithShape="1">
          <a:blip r:embed="rId2">
            <a:alphaModFix/>
          </a:blip>
          <a:srcRect b="0" l="0" r="0" t="0"/>
          <a:stretch/>
        </p:blipFill>
        <p:spPr>
          <a:xfrm>
            <a:off x="3251203" y="2214563"/>
            <a:ext cx="2641594" cy="7143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Dark" showMasterSp="0">
  <p:cSld name="1. Section Title - Dark">
    <p:spTree>
      <p:nvGrpSpPr>
        <p:cNvPr id="267" name="Shape 267"/>
        <p:cNvGrpSpPr/>
        <p:nvPr/>
      </p:nvGrpSpPr>
      <p:grpSpPr>
        <a:xfrm>
          <a:off x="0" y="0"/>
          <a:ext cx="0" cy="0"/>
          <a:chOff x="0" y="0"/>
          <a:chExt cx="0" cy="0"/>
        </a:xfrm>
      </p:grpSpPr>
      <p:sp>
        <p:nvSpPr>
          <p:cNvPr id="268" name="Google Shape;268;p77"/>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None/>
              <a:defRPr sz="4800"/>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Yellow" showMasterSp="0">
  <p:cSld name="1. Section Title - Yellow">
    <p:bg>
      <p:bgPr>
        <a:solidFill>
          <a:srgbClr val="FFDE5B"/>
        </a:solidFill>
      </p:bgPr>
    </p:bg>
    <p:spTree>
      <p:nvGrpSpPr>
        <p:cNvPr id="269" name="Shape 269"/>
        <p:cNvGrpSpPr/>
        <p:nvPr/>
      </p:nvGrpSpPr>
      <p:grpSpPr>
        <a:xfrm>
          <a:off x="0" y="0"/>
          <a:ext cx="0" cy="0"/>
          <a:chOff x="0" y="0"/>
          <a:chExt cx="0" cy="0"/>
        </a:xfrm>
      </p:grpSpPr>
      <p:sp>
        <p:nvSpPr>
          <p:cNvPr id="270" name="Google Shape;270;p78"/>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2282E"/>
              </a:buClr>
              <a:buSzPts val="4800"/>
              <a:buFont typeface="Helvetica Neue"/>
              <a:buNone/>
              <a:defRPr sz="4800">
                <a:solidFill>
                  <a:srgbClr val="22282E"/>
                </a:solidFill>
              </a:defRPr>
            </a:lvl1pPr>
            <a:lvl2pPr lvl="1" rtl="0" algn="l">
              <a:lnSpc>
                <a:spcPct val="100000"/>
              </a:lnSpc>
              <a:spcBef>
                <a:spcPts val="0"/>
              </a:spcBef>
              <a:spcAft>
                <a:spcPts val="0"/>
              </a:spcAft>
              <a:buClr>
                <a:srgbClr val="FFFFFF"/>
              </a:buClr>
              <a:buSzPts val="4800"/>
              <a:buNone/>
              <a:defRPr sz="4800"/>
            </a:lvl2pPr>
            <a:lvl3pPr lvl="2" rtl="0" algn="l">
              <a:lnSpc>
                <a:spcPct val="100000"/>
              </a:lnSpc>
              <a:spcBef>
                <a:spcPts val="0"/>
              </a:spcBef>
              <a:spcAft>
                <a:spcPts val="0"/>
              </a:spcAft>
              <a:buClr>
                <a:srgbClr val="FFFFFF"/>
              </a:buClr>
              <a:buSzPts val="4800"/>
              <a:buNone/>
              <a:defRPr sz="4800"/>
            </a:lvl3pPr>
            <a:lvl4pPr lvl="3" rtl="0" algn="l">
              <a:lnSpc>
                <a:spcPct val="100000"/>
              </a:lnSpc>
              <a:spcBef>
                <a:spcPts val="0"/>
              </a:spcBef>
              <a:spcAft>
                <a:spcPts val="0"/>
              </a:spcAft>
              <a:buClr>
                <a:srgbClr val="FFFFFF"/>
              </a:buClr>
              <a:buSzPts val="4800"/>
              <a:buNone/>
              <a:defRPr sz="4800"/>
            </a:lvl4pPr>
            <a:lvl5pPr lvl="4" rtl="0" algn="l">
              <a:lnSpc>
                <a:spcPct val="100000"/>
              </a:lnSpc>
              <a:spcBef>
                <a:spcPts val="0"/>
              </a:spcBef>
              <a:spcAft>
                <a:spcPts val="0"/>
              </a:spcAft>
              <a:buClr>
                <a:srgbClr val="FFFFFF"/>
              </a:buClr>
              <a:buSzPts val="4800"/>
              <a:buNone/>
              <a:defRPr sz="4800"/>
            </a:lvl5pPr>
            <a:lvl6pPr lvl="5" rtl="0" algn="l">
              <a:lnSpc>
                <a:spcPct val="100000"/>
              </a:lnSpc>
              <a:spcBef>
                <a:spcPts val="0"/>
              </a:spcBef>
              <a:spcAft>
                <a:spcPts val="0"/>
              </a:spcAft>
              <a:buClr>
                <a:srgbClr val="FFFFFF"/>
              </a:buClr>
              <a:buSzPts val="4800"/>
              <a:buNone/>
              <a:defRPr sz="4800"/>
            </a:lvl6pPr>
            <a:lvl7pPr lvl="6" rtl="0" algn="l">
              <a:lnSpc>
                <a:spcPct val="100000"/>
              </a:lnSpc>
              <a:spcBef>
                <a:spcPts val="0"/>
              </a:spcBef>
              <a:spcAft>
                <a:spcPts val="0"/>
              </a:spcAft>
              <a:buClr>
                <a:srgbClr val="FFFFFF"/>
              </a:buClr>
              <a:buSzPts val="4800"/>
              <a:buNone/>
              <a:defRPr sz="4800"/>
            </a:lvl7pPr>
            <a:lvl8pPr lvl="7" rtl="0" algn="l">
              <a:lnSpc>
                <a:spcPct val="100000"/>
              </a:lnSpc>
              <a:spcBef>
                <a:spcPts val="0"/>
              </a:spcBef>
              <a:spcAft>
                <a:spcPts val="0"/>
              </a:spcAft>
              <a:buClr>
                <a:srgbClr val="FFFFFF"/>
              </a:buClr>
              <a:buSzPts val="4800"/>
              <a:buNone/>
              <a:defRPr sz="4800"/>
            </a:lvl8pPr>
            <a:lvl9pPr lvl="8" rtl="0" algn="l">
              <a:lnSpc>
                <a:spcPct val="100000"/>
              </a:lnSpc>
              <a:spcBef>
                <a:spcPts val="0"/>
              </a:spcBef>
              <a:spcAft>
                <a:spcPts val="0"/>
              </a:spcAft>
              <a:buClr>
                <a:srgbClr val="FFFFFF"/>
              </a:buClr>
              <a:buSzPts val="4800"/>
              <a:buNone/>
              <a:defRPr sz="48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Section Title - Purple" showMasterSp="0">
  <p:cSld name="1. Section Title - Purple">
    <p:bg>
      <p:bgPr>
        <a:solidFill>
          <a:srgbClr val="5A32A3"/>
        </a:solidFill>
      </p:bgPr>
    </p:bg>
    <p:spTree>
      <p:nvGrpSpPr>
        <p:cNvPr id="271" name="Shape 271"/>
        <p:cNvGrpSpPr/>
        <p:nvPr/>
      </p:nvGrpSpPr>
      <p:grpSpPr>
        <a:xfrm>
          <a:off x="0" y="0"/>
          <a:ext cx="0" cy="0"/>
          <a:chOff x="0" y="0"/>
          <a:chExt cx="0" cy="0"/>
        </a:xfrm>
      </p:grpSpPr>
      <p:sp>
        <p:nvSpPr>
          <p:cNvPr id="272" name="Google Shape;272;p79"/>
          <p:cNvSpPr txBox="1"/>
          <p:nvPr>
            <p:ph type="title"/>
          </p:nvPr>
        </p:nvSpPr>
        <p:spPr>
          <a:xfrm>
            <a:off x="457200" y="514350"/>
            <a:ext cx="8229600" cy="41148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4800"/>
              <a:buFont typeface="Helvetica Neue"/>
              <a:buNone/>
              <a:defRPr sz="4800">
                <a:solidFill>
                  <a:srgbClr val="FFFFFF"/>
                </a:solidFill>
              </a:defRPr>
            </a:lvl1pPr>
            <a:lvl2pPr lvl="1" rtl="0" algn="l">
              <a:lnSpc>
                <a:spcPct val="100000"/>
              </a:lnSpc>
              <a:spcBef>
                <a:spcPts val="0"/>
              </a:spcBef>
              <a:spcAft>
                <a:spcPts val="0"/>
              </a:spcAft>
              <a:buClr>
                <a:srgbClr val="FFFFFF"/>
              </a:buClr>
              <a:buSzPts val="4800"/>
              <a:buNone/>
              <a:defRPr sz="4800">
                <a:solidFill>
                  <a:srgbClr val="FFFFFF"/>
                </a:solidFill>
              </a:defRPr>
            </a:lvl2pPr>
            <a:lvl3pPr lvl="2" rtl="0" algn="l">
              <a:lnSpc>
                <a:spcPct val="100000"/>
              </a:lnSpc>
              <a:spcBef>
                <a:spcPts val="0"/>
              </a:spcBef>
              <a:spcAft>
                <a:spcPts val="0"/>
              </a:spcAft>
              <a:buClr>
                <a:srgbClr val="FFFFFF"/>
              </a:buClr>
              <a:buSzPts val="4800"/>
              <a:buNone/>
              <a:defRPr sz="4800">
                <a:solidFill>
                  <a:srgbClr val="FFFFFF"/>
                </a:solidFill>
              </a:defRPr>
            </a:lvl3pPr>
            <a:lvl4pPr lvl="3" rtl="0" algn="l">
              <a:lnSpc>
                <a:spcPct val="100000"/>
              </a:lnSpc>
              <a:spcBef>
                <a:spcPts val="0"/>
              </a:spcBef>
              <a:spcAft>
                <a:spcPts val="0"/>
              </a:spcAft>
              <a:buClr>
                <a:srgbClr val="FFFFFF"/>
              </a:buClr>
              <a:buSzPts val="4800"/>
              <a:buNone/>
              <a:defRPr sz="4800">
                <a:solidFill>
                  <a:srgbClr val="FFFFFF"/>
                </a:solidFill>
              </a:defRPr>
            </a:lvl4pPr>
            <a:lvl5pPr lvl="4" rtl="0" algn="l">
              <a:lnSpc>
                <a:spcPct val="100000"/>
              </a:lnSpc>
              <a:spcBef>
                <a:spcPts val="0"/>
              </a:spcBef>
              <a:spcAft>
                <a:spcPts val="0"/>
              </a:spcAft>
              <a:buClr>
                <a:srgbClr val="FFFFFF"/>
              </a:buClr>
              <a:buSzPts val="4800"/>
              <a:buNone/>
              <a:defRPr sz="4800">
                <a:solidFill>
                  <a:srgbClr val="FFFFFF"/>
                </a:solidFill>
              </a:defRPr>
            </a:lvl5pPr>
            <a:lvl6pPr lvl="5" rtl="0" algn="l">
              <a:lnSpc>
                <a:spcPct val="100000"/>
              </a:lnSpc>
              <a:spcBef>
                <a:spcPts val="0"/>
              </a:spcBef>
              <a:spcAft>
                <a:spcPts val="0"/>
              </a:spcAft>
              <a:buClr>
                <a:srgbClr val="FFFFFF"/>
              </a:buClr>
              <a:buSzPts val="4800"/>
              <a:buNone/>
              <a:defRPr sz="4800">
                <a:solidFill>
                  <a:srgbClr val="FFFFFF"/>
                </a:solidFill>
              </a:defRPr>
            </a:lvl6pPr>
            <a:lvl7pPr lvl="6" rtl="0" algn="l">
              <a:lnSpc>
                <a:spcPct val="100000"/>
              </a:lnSpc>
              <a:spcBef>
                <a:spcPts val="0"/>
              </a:spcBef>
              <a:spcAft>
                <a:spcPts val="0"/>
              </a:spcAft>
              <a:buClr>
                <a:srgbClr val="FFFFFF"/>
              </a:buClr>
              <a:buSzPts val="4800"/>
              <a:buNone/>
              <a:defRPr sz="4800">
                <a:solidFill>
                  <a:srgbClr val="FFFFFF"/>
                </a:solidFill>
              </a:defRPr>
            </a:lvl7pPr>
            <a:lvl8pPr lvl="7" rtl="0" algn="l">
              <a:lnSpc>
                <a:spcPct val="100000"/>
              </a:lnSpc>
              <a:spcBef>
                <a:spcPts val="0"/>
              </a:spcBef>
              <a:spcAft>
                <a:spcPts val="0"/>
              </a:spcAft>
              <a:buClr>
                <a:srgbClr val="FFFFFF"/>
              </a:buClr>
              <a:buSzPts val="4800"/>
              <a:buNone/>
              <a:defRPr sz="4800">
                <a:solidFill>
                  <a:srgbClr val="FFFFFF"/>
                </a:solidFill>
              </a:defRPr>
            </a:lvl8pPr>
            <a:lvl9pPr lvl="8" rtl="0" algn="l">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Label" showMasterSp="0">
  <p:cSld name="Statement + Label">
    <p:bg>
      <p:bgPr>
        <a:solidFill>
          <a:srgbClr val="000000"/>
        </a:solidFill>
      </p:bgPr>
    </p:bg>
    <p:spTree>
      <p:nvGrpSpPr>
        <p:cNvPr id="273" name="Shape 273"/>
        <p:cNvGrpSpPr/>
        <p:nvPr/>
      </p:nvGrpSpPr>
      <p:grpSpPr>
        <a:xfrm>
          <a:off x="0" y="0"/>
          <a:ext cx="0" cy="0"/>
          <a:chOff x="0" y="0"/>
          <a:chExt cx="0" cy="0"/>
        </a:xfrm>
      </p:grpSpPr>
      <p:sp>
        <p:nvSpPr>
          <p:cNvPr id="274" name="Google Shape;274;p80"/>
          <p:cNvSpPr txBox="1"/>
          <p:nvPr>
            <p:ph idx="1" type="body"/>
          </p:nvPr>
        </p:nvSpPr>
        <p:spPr>
          <a:xfrm>
            <a:off x="457200" y="457200"/>
            <a:ext cx="8229600" cy="30861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2400"/>
              <a:buFont typeface="Helvetica Neue"/>
              <a:buNone/>
              <a:defRPr b="1"/>
            </a:lvl1pPr>
            <a:lvl2pPr indent="-228600" lvl="1" marL="914400" rtl="0" algn="l">
              <a:lnSpc>
                <a:spcPct val="100000"/>
              </a:lnSpc>
              <a:spcBef>
                <a:spcPts val="0"/>
              </a:spcBef>
              <a:spcAft>
                <a:spcPts val="0"/>
              </a:spcAft>
              <a:buClr>
                <a:srgbClr val="FFFFFF"/>
              </a:buClr>
              <a:buSzPts val="2400"/>
              <a:buFont typeface="Helvetica Neue"/>
              <a:buNone/>
              <a:defRPr b="1"/>
            </a:lvl2pPr>
            <a:lvl3pPr indent="-228600" lvl="2" marL="1371600" rtl="0" algn="l">
              <a:lnSpc>
                <a:spcPct val="100000"/>
              </a:lnSpc>
              <a:spcBef>
                <a:spcPts val="0"/>
              </a:spcBef>
              <a:spcAft>
                <a:spcPts val="0"/>
              </a:spcAft>
              <a:buClr>
                <a:srgbClr val="FFFFFF"/>
              </a:buClr>
              <a:buSzPts val="2400"/>
              <a:buFont typeface="Helvetica Neue"/>
              <a:buNone/>
              <a:defRPr b="1"/>
            </a:lvl3pPr>
            <a:lvl4pPr indent="-228600" lvl="3" marL="1828800" rtl="0" algn="l">
              <a:lnSpc>
                <a:spcPct val="100000"/>
              </a:lnSpc>
              <a:spcBef>
                <a:spcPts val="0"/>
              </a:spcBef>
              <a:spcAft>
                <a:spcPts val="0"/>
              </a:spcAft>
              <a:buClr>
                <a:srgbClr val="FFFFFF"/>
              </a:buClr>
              <a:buSzPts val="2400"/>
              <a:buFont typeface="Helvetica Neue"/>
              <a:buNone/>
              <a:defRPr b="1"/>
            </a:lvl4pPr>
            <a:lvl5pPr indent="-228600" lvl="4" marL="2286000" rtl="0" algn="l">
              <a:lnSpc>
                <a:spcPct val="100000"/>
              </a:lnSpc>
              <a:spcBef>
                <a:spcPts val="0"/>
              </a:spcBef>
              <a:spcAft>
                <a:spcPts val="0"/>
              </a:spcAft>
              <a:buClr>
                <a:srgbClr val="FFFFFF"/>
              </a:buClr>
              <a:buSzPts val="2400"/>
              <a:buFont typeface="Helvetica Neue"/>
              <a:buNone/>
              <a:defRPr b="1"/>
            </a:lvl5pPr>
            <a:lvl6pPr indent="-381000" lvl="5" marL="2743200" rtl="0" algn="l">
              <a:lnSpc>
                <a:spcPct val="100000"/>
              </a:lnSpc>
              <a:spcBef>
                <a:spcPts val="1500"/>
              </a:spcBef>
              <a:spcAft>
                <a:spcPts val="0"/>
              </a:spcAft>
              <a:buClr>
                <a:srgbClr val="FFFFFF"/>
              </a:buClr>
              <a:buSzPts val="2400"/>
              <a:buChar char="-"/>
              <a:defRPr/>
            </a:lvl6pPr>
            <a:lvl7pPr indent="-381000" lvl="6" marL="3200400" rtl="0" algn="l">
              <a:lnSpc>
                <a:spcPct val="100000"/>
              </a:lnSpc>
              <a:spcBef>
                <a:spcPts val="1500"/>
              </a:spcBef>
              <a:spcAft>
                <a:spcPts val="0"/>
              </a:spcAft>
              <a:buClr>
                <a:srgbClr val="FFFFFF"/>
              </a:buClr>
              <a:buSzPts val="2400"/>
              <a:buChar char="-"/>
              <a:defRPr/>
            </a:lvl7pPr>
            <a:lvl8pPr indent="-381000" lvl="7" marL="3657600" rtl="0" algn="l">
              <a:lnSpc>
                <a:spcPct val="100000"/>
              </a:lnSpc>
              <a:spcBef>
                <a:spcPts val="1500"/>
              </a:spcBef>
              <a:spcAft>
                <a:spcPts val="0"/>
              </a:spcAft>
              <a:buClr>
                <a:srgbClr val="FFFFFF"/>
              </a:buClr>
              <a:buSzPts val="2400"/>
              <a:buChar char="-"/>
              <a:defRPr/>
            </a:lvl8pPr>
            <a:lvl9pPr indent="-381000" lvl="8" marL="4114800" rtl="0" algn="l">
              <a:lnSpc>
                <a:spcPct val="100000"/>
              </a:lnSpc>
              <a:spcBef>
                <a:spcPts val="1500"/>
              </a:spcBef>
              <a:spcAft>
                <a:spcPts val="0"/>
              </a:spcAft>
              <a:buClr>
                <a:srgbClr val="FFFFFF"/>
              </a:buClr>
              <a:buSzPts val="2400"/>
              <a:buChar char="-"/>
              <a:defRPr/>
            </a:lvl9pPr>
          </a:lstStyle>
          <a:p/>
        </p:txBody>
      </p:sp>
      <p:sp>
        <p:nvSpPr>
          <p:cNvPr id="275" name="Google Shape;275;p80"/>
          <p:cNvSpPr txBox="1"/>
          <p:nvPr>
            <p:ph type="title"/>
          </p:nvPr>
        </p:nvSpPr>
        <p:spPr>
          <a:xfrm>
            <a:off x="457200" y="228600"/>
            <a:ext cx="4062000" cy="243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959DA5"/>
              </a:buClr>
              <a:buSzPts val="1200"/>
              <a:buFont typeface="Roboto Mono Medium"/>
              <a:buNone/>
              <a:defRPr b="0" sz="1200" cap="none">
                <a:solidFill>
                  <a:srgbClr val="959DA5"/>
                </a:solidFill>
                <a:latin typeface="Roboto Mono Medium"/>
                <a:ea typeface="Roboto Mono Medium"/>
                <a:cs typeface="Roboto Mono Medium"/>
                <a:sym typeface="Roboto Mono Medium"/>
              </a:defRPr>
            </a:lvl1pPr>
            <a:lvl2pPr lvl="1"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2pPr>
            <a:lvl3pPr lvl="2"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3pPr>
            <a:lvl4pPr lvl="3"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4pPr>
            <a:lvl5pPr lvl="4"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5pPr>
            <a:lvl6pPr lvl="5"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6pPr>
            <a:lvl7pPr lvl="6"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7pPr>
            <a:lvl8pPr lvl="7"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8pPr>
            <a:lvl9pPr lvl="8" rtl="0" algn="l">
              <a:lnSpc>
                <a:spcPct val="100000"/>
              </a:lnSpc>
              <a:spcBef>
                <a:spcPts val="0"/>
              </a:spcBef>
              <a:spcAft>
                <a:spcPts val="0"/>
              </a:spcAft>
              <a:buClr>
                <a:srgbClr val="FFFFFF"/>
              </a:buClr>
              <a:buSzPts val="1200"/>
              <a:buFont typeface="Roboto Mono Medium"/>
              <a:buNone/>
              <a:defRPr b="0" sz="1200">
                <a:latin typeface="Roboto Mono Medium"/>
                <a:ea typeface="Roboto Mono Medium"/>
                <a:cs typeface="Roboto Mono Medium"/>
                <a:sym typeface="Roboto Mono Medium"/>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showMasterSp="0">
  <p:cSld name="Bullets">
    <p:bg>
      <p:bgPr>
        <a:solidFill>
          <a:srgbClr val="000000"/>
        </a:solidFill>
      </p:bgPr>
    </p:bg>
    <p:spTree>
      <p:nvGrpSpPr>
        <p:cNvPr id="276" name="Shape 276"/>
        <p:cNvGrpSpPr/>
        <p:nvPr/>
      </p:nvGrpSpPr>
      <p:grpSpPr>
        <a:xfrm>
          <a:off x="0" y="0"/>
          <a:ext cx="0" cy="0"/>
          <a:chOff x="0" y="0"/>
          <a:chExt cx="0" cy="0"/>
        </a:xfrm>
      </p:grpSpPr>
      <p:sp>
        <p:nvSpPr>
          <p:cNvPr id="277" name="Google Shape;277;p81"/>
          <p:cNvSpPr txBox="1"/>
          <p:nvPr>
            <p:ph idx="1" type="body"/>
          </p:nvPr>
        </p:nvSpPr>
        <p:spPr>
          <a:xfrm>
            <a:off x="457200" y="1600200"/>
            <a:ext cx="8229600" cy="2631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FFFFFF"/>
              </a:buClr>
              <a:buSzPts val="1800"/>
              <a:buChar char="●"/>
              <a:defRPr sz="1800"/>
            </a:lvl1pPr>
            <a:lvl2pPr indent="-342900" lvl="1" marL="914400" rtl="0" algn="l">
              <a:lnSpc>
                <a:spcPct val="100000"/>
              </a:lnSpc>
              <a:spcBef>
                <a:spcPts val="400"/>
              </a:spcBef>
              <a:spcAft>
                <a:spcPts val="0"/>
              </a:spcAft>
              <a:buClr>
                <a:srgbClr val="FFFFFF"/>
              </a:buClr>
              <a:buSzPts val="1800"/>
              <a:buChar char="○"/>
              <a:defRPr sz="1800"/>
            </a:lvl2pPr>
            <a:lvl3pPr indent="-342900" lvl="2" marL="1371600" rtl="0" algn="l">
              <a:lnSpc>
                <a:spcPct val="100000"/>
              </a:lnSpc>
              <a:spcBef>
                <a:spcPts val="400"/>
              </a:spcBef>
              <a:spcAft>
                <a:spcPts val="0"/>
              </a:spcAft>
              <a:buClr>
                <a:srgbClr val="FFFFFF"/>
              </a:buClr>
              <a:buSzPts val="1800"/>
              <a:buChar char="■"/>
              <a:defRPr sz="1800"/>
            </a:lvl3pPr>
            <a:lvl4pPr indent="-342900" lvl="3" marL="1828800" rtl="0" algn="l">
              <a:lnSpc>
                <a:spcPct val="100000"/>
              </a:lnSpc>
              <a:spcBef>
                <a:spcPts val="400"/>
              </a:spcBef>
              <a:spcAft>
                <a:spcPts val="0"/>
              </a:spcAft>
              <a:buClr>
                <a:srgbClr val="FFFFFF"/>
              </a:buClr>
              <a:buSzPts val="1800"/>
              <a:buChar char="●"/>
              <a:defRPr sz="1800"/>
            </a:lvl4pPr>
            <a:lvl5pPr indent="-342900" lvl="4" marL="2286000" rtl="0" algn="l">
              <a:lnSpc>
                <a:spcPct val="100000"/>
              </a:lnSpc>
              <a:spcBef>
                <a:spcPts val="400"/>
              </a:spcBef>
              <a:spcAft>
                <a:spcPts val="0"/>
              </a:spcAft>
              <a:buClr>
                <a:srgbClr val="FFFFFF"/>
              </a:buClr>
              <a:buSzPts val="1800"/>
              <a:buChar char="○"/>
              <a:defRPr sz="1800"/>
            </a:lvl5pPr>
            <a:lvl6pPr indent="-342900" lvl="5" marL="2743200" rtl="0" algn="l">
              <a:lnSpc>
                <a:spcPct val="100000"/>
              </a:lnSpc>
              <a:spcBef>
                <a:spcPts val="400"/>
              </a:spcBef>
              <a:spcAft>
                <a:spcPts val="0"/>
              </a:spcAft>
              <a:buClr>
                <a:srgbClr val="FFFFFF"/>
              </a:buClr>
              <a:buSzPts val="1800"/>
              <a:buChar char="■"/>
              <a:defRPr sz="1800"/>
            </a:lvl6pPr>
            <a:lvl7pPr indent="-342900" lvl="6" marL="3200400" rtl="0" algn="l">
              <a:lnSpc>
                <a:spcPct val="100000"/>
              </a:lnSpc>
              <a:spcBef>
                <a:spcPts val="400"/>
              </a:spcBef>
              <a:spcAft>
                <a:spcPts val="0"/>
              </a:spcAft>
              <a:buClr>
                <a:srgbClr val="FFFFFF"/>
              </a:buClr>
              <a:buSzPts val="1800"/>
              <a:buChar char="●"/>
              <a:defRPr sz="1800"/>
            </a:lvl7pPr>
            <a:lvl8pPr indent="-342900" lvl="7" marL="3657600" rtl="0" algn="l">
              <a:lnSpc>
                <a:spcPct val="100000"/>
              </a:lnSpc>
              <a:spcBef>
                <a:spcPts val="400"/>
              </a:spcBef>
              <a:spcAft>
                <a:spcPts val="0"/>
              </a:spcAft>
              <a:buClr>
                <a:srgbClr val="FFFFFF"/>
              </a:buClr>
              <a:buSzPts val="1800"/>
              <a:buChar char="○"/>
              <a:defRPr sz="1800"/>
            </a:lvl8pPr>
            <a:lvl9pPr indent="-342900" lvl="8" marL="4114800" rtl="0" algn="l">
              <a:lnSpc>
                <a:spcPct val="100000"/>
              </a:lnSpc>
              <a:spcBef>
                <a:spcPts val="400"/>
              </a:spcBef>
              <a:spcAft>
                <a:spcPts val="400"/>
              </a:spcAft>
              <a:buClr>
                <a:srgbClr val="FFFFFF"/>
              </a:buClr>
              <a:buSzPts val="1800"/>
              <a:buChar char="■"/>
              <a:defRPr sz="1800"/>
            </a:lvl9pPr>
          </a:lstStyle>
          <a:p/>
        </p:txBody>
      </p:sp>
      <p:sp>
        <p:nvSpPr>
          <p:cNvPr id="278" name="Google Shape;278;p81"/>
          <p:cNvSpPr txBox="1"/>
          <p:nvPr>
            <p:ph type="title"/>
          </p:nvPr>
        </p:nvSpPr>
        <p:spPr>
          <a:xfrm>
            <a:off x="457200" y="228600"/>
            <a:ext cx="8229600" cy="8985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Confused" showMasterSp="0">
  <p:cSld name="-1_1">
    <p:spTree>
      <p:nvGrpSpPr>
        <p:cNvPr id="43" name="Shape 43"/>
        <p:cNvGrpSpPr/>
        <p:nvPr/>
      </p:nvGrpSpPr>
      <p:grpSpPr>
        <a:xfrm>
          <a:off x="0" y="0"/>
          <a:ext cx="0" cy="0"/>
          <a:chOff x="0" y="0"/>
          <a:chExt cx="0" cy="0"/>
        </a:xfrm>
      </p:grpSpPr>
      <p:sp>
        <p:nvSpPr>
          <p:cNvPr id="44" name="Google Shape;44;p9"/>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5" name="Google Shape;45;p9"/>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46" name="Google Shape;46;p9"/>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howMasterSp="0">
  <p:cSld name="Code">
    <p:spTree>
      <p:nvGrpSpPr>
        <p:cNvPr id="279" name="Shape 279"/>
        <p:cNvGrpSpPr/>
        <p:nvPr/>
      </p:nvGrpSpPr>
      <p:grpSpPr>
        <a:xfrm>
          <a:off x="0" y="0"/>
          <a:ext cx="0" cy="0"/>
          <a:chOff x="0" y="0"/>
          <a:chExt cx="0" cy="0"/>
        </a:xfrm>
      </p:grpSpPr>
      <p:sp>
        <p:nvSpPr>
          <p:cNvPr id="280" name="Google Shape;280;p82"/>
          <p:cNvSpPr txBox="1"/>
          <p:nvPr>
            <p:ph idx="1" type="body"/>
          </p:nvPr>
        </p:nvSpPr>
        <p:spPr>
          <a:xfrm>
            <a:off x="457200" y="457200"/>
            <a:ext cx="8229600" cy="42885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SzPts val="1800"/>
              <a:buFont typeface="Roboto Mono"/>
              <a:buChar char="●"/>
              <a:defRPr sz="1800">
                <a:latin typeface="Roboto Mono"/>
                <a:ea typeface="Roboto Mono"/>
                <a:cs typeface="Roboto Mono"/>
                <a:sym typeface="Roboto Mono"/>
              </a:defRPr>
            </a:lvl1pPr>
            <a:lvl2pPr indent="-342900" lvl="1" marL="9144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2pPr>
            <a:lvl3pPr indent="-342900" lvl="2" marL="13716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3pPr>
            <a:lvl4pPr indent="-342900" lvl="3" marL="18288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4pPr>
            <a:lvl5pPr indent="-342900" lvl="4" marL="22860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5pPr>
            <a:lvl6pPr indent="-342900" lvl="5" marL="27432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6pPr>
            <a:lvl7pPr indent="-342900" lvl="6" marL="32004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7pPr>
            <a:lvl8pPr indent="-342900" lvl="7" marL="3657600" rtl="0" algn="l">
              <a:lnSpc>
                <a:spcPct val="100000"/>
              </a:lnSpc>
              <a:spcBef>
                <a:spcPts val="400"/>
              </a:spcBef>
              <a:spcAft>
                <a:spcPts val="0"/>
              </a:spcAft>
              <a:buSzPts val="1800"/>
              <a:buFont typeface="Roboto Mono"/>
              <a:buChar char="○"/>
              <a:defRPr sz="1800">
                <a:latin typeface="Roboto Mono"/>
                <a:ea typeface="Roboto Mono"/>
                <a:cs typeface="Roboto Mono"/>
                <a:sym typeface="Roboto Mono"/>
              </a:defRPr>
            </a:lvl8pPr>
            <a:lvl9pPr indent="-342900" lvl="8" marL="4114800" rtl="0" algn="l">
              <a:lnSpc>
                <a:spcPct val="100000"/>
              </a:lnSpc>
              <a:spcBef>
                <a:spcPts val="400"/>
              </a:spcBef>
              <a:spcAft>
                <a:spcPts val="400"/>
              </a:spcAft>
              <a:buSzPts val="1800"/>
              <a:buFont typeface="Roboto Mono"/>
              <a:buChar char="■"/>
              <a:defRPr sz="1800">
                <a:latin typeface="Roboto Mono"/>
                <a:ea typeface="Roboto Mono"/>
                <a:cs typeface="Roboto Mono"/>
                <a:sym typeface="Roboto Mono"/>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 showMasterSp="0">
  <p:cSld name="Code - Split">
    <p:spTree>
      <p:nvGrpSpPr>
        <p:cNvPr id="281" name="Shape 281"/>
        <p:cNvGrpSpPr/>
        <p:nvPr/>
      </p:nvGrpSpPr>
      <p:grpSpPr>
        <a:xfrm>
          <a:off x="0" y="0"/>
          <a:ext cx="0" cy="0"/>
          <a:chOff x="0" y="0"/>
          <a:chExt cx="0" cy="0"/>
        </a:xfrm>
      </p:grpSpPr>
      <p:sp>
        <p:nvSpPr>
          <p:cNvPr id="282" name="Google Shape;282;p83"/>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3" name="Google Shape;283;p83"/>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22282E"/>
              </a:buClr>
              <a:buSzPts val="1600"/>
              <a:buFont typeface="Roboto Mono"/>
              <a:buNone/>
              <a:defRPr sz="1600">
                <a:solidFill>
                  <a:srgbClr val="22282E"/>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22282E"/>
              </a:buClr>
              <a:buSzPts val="1600"/>
              <a:buFont typeface="Roboto Mono"/>
              <a:buChar char="-"/>
              <a:defRPr sz="1600">
                <a:solidFill>
                  <a:srgbClr val="22282E"/>
                </a:solidFill>
                <a:latin typeface="Roboto Mono"/>
                <a:ea typeface="Roboto Mono"/>
                <a:cs typeface="Roboto Mono"/>
                <a:sym typeface="Roboto Mono"/>
              </a:defRPr>
            </a:lvl9pPr>
          </a:lstStyle>
          <a:p/>
        </p:txBody>
      </p:sp>
      <p:sp>
        <p:nvSpPr>
          <p:cNvPr id="284" name="Google Shape;284;p83"/>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 Split/Blue" showMasterSp="0">
  <p:cSld name="Code - Split/Blue">
    <p:spTree>
      <p:nvGrpSpPr>
        <p:cNvPr id="285" name="Shape 285"/>
        <p:cNvGrpSpPr/>
        <p:nvPr/>
      </p:nvGrpSpPr>
      <p:grpSpPr>
        <a:xfrm>
          <a:off x="0" y="0"/>
          <a:ext cx="0" cy="0"/>
          <a:chOff x="0" y="0"/>
          <a:chExt cx="0" cy="0"/>
        </a:xfrm>
      </p:grpSpPr>
      <p:sp>
        <p:nvSpPr>
          <p:cNvPr id="286" name="Google Shape;286;p84"/>
          <p:cNvSpPr/>
          <p:nvPr/>
        </p:nvSpPr>
        <p:spPr>
          <a:xfrm>
            <a:off x="4572000" y="0"/>
            <a:ext cx="4572000" cy="5143500"/>
          </a:xfrm>
          <a:prstGeom prst="rect">
            <a:avLst/>
          </a:prstGeom>
          <a:solidFill>
            <a:srgbClr val="1658C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87" name="Google Shape;287;p84"/>
          <p:cNvSpPr txBox="1"/>
          <p:nvPr>
            <p:ph idx="1" type="body"/>
          </p:nvPr>
        </p:nvSpPr>
        <p:spPr>
          <a:xfrm>
            <a:off x="5029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
        <p:nvSpPr>
          <p:cNvPr id="288" name="Google Shape;288;p84"/>
          <p:cNvSpPr txBox="1"/>
          <p:nvPr>
            <p:ph idx="2" type="body"/>
          </p:nvPr>
        </p:nvSpPr>
        <p:spPr>
          <a:xfrm>
            <a:off x="457200" y="228600"/>
            <a:ext cx="3831300" cy="4572000"/>
          </a:xfrm>
          <a:prstGeom prst="rect">
            <a:avLst/>
          </a:prstGeom>
          <a:noFill/>
          <a:ln>
            <a:noFill/>
          </a:ln>
        </p:spPr>
        <p:txBody>
          <a:bodyPr anchorCtr="0" anchor="t" bIns="19050" lIns="0" spcFirstLastPara="1" rIns="0" wrap="square" tIns="19050">
            <a:noAutofit/>
          </a:bodyPr>
          <a:lstStyle>
            <a:lvl1pPr indent="-228600" lvl="0" marL="4572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1pPr>
            <a:lvl2pPr indent="-228600" lvl="1" marL="9144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2pPr>
            <a:lvl3pPr indent="-228600" lvl="2" marL="13716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3pPr>
            <a:lvl4pPr indent="-228600" lvl="3" marL="18288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4pPr>
            <a:lvl5pPr indent="-228600" lvl="4" marL="2286000" rtl="0" algn="l">
              <a:lnSpc>
                <a:spcPct val="100000"/>
              </a:lnSpc>
              <a:spcBef>
                <a:spcPts val="0"/>
              </a:spcBef>
              <a:spcAft>
                <a:spcPts val="0"/>
              </a:spcAft>
              <a:buClr>
                <a:srgbClr val="FFFFFF"/>
              </a:buClr>
              <a:buSzPts val="1600"/>
              <a:buFont typeface="Roboto Mono"/>
              <a:buNone/>
              <a:defRPr sz="1600">
                <a:solidFill>
                  <a:srgbClr val="FFFFFF"/>
                </a:solidFill>
                <a:latin typeface="Roboto Mono"/>
                <a:ea typeface="Roboto Mono"/>
                <a:cs typeface="Roboto Mono"/>
                <a:sym typeface="Roboto Mono"/>
              </a:defRPr>
            </a:lvl5pPr>
            <a:lvl6pPr indent="-330200" lvl="5" marL="27432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6pPr>
            <a:lvl7pPr indent="-330200" lvl="6" marL="32004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7pPr>
            <a:lvl8pPr indent="-330200" lvl="7" marL="36576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8pPr>
            <a:lvl9pPr indent="-330200" lvl="8" marL="4114800" rtl="0" algn="l">
              <a:lnSpc>
                <a:spcPct val="100000"/>
              </a:lnSpc>
              <a:spcBef>
                <a:spcPts val="1500"/>
              </a:spcBef>
              <a:spcAft>
                <a:spcPts val="0"/>
              </a:spcAft>
              <a:buClr>
                <a:srgbClr val="FFFFFF"/>
              </a:buClr>
              <a:buSzPts val="1600"/>
              <a:buFont typeface="Roboto Mono"/>
              <a:buChar char="-"/>
              <a:defRPr sz="1600">
                <a:solidFill>
                  <a:srgbClr val="FFFFFF"/>
                </a:solidFill>
                <a:latin typeface="Roboto Mono"/>
                <a:ea typeface="Roboto Mono"/>
                <a:cs typeface="Roboto Mono"/>
                <a:sym typeface="Roboto Mon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ullets/Dark" showMasterSp="0">
  <p:cSld name="Split - Title + Bullets/Dark">
    <p:spTree>
      <p:nvGrpSpPr>
        <p:cNvPr id="289" name="Shape 289"/>
        <p:cNvGrpSpPr/>
        <p:nvPr/>
      </p:nvGrpSpPr>
      <p:grpSpPr>
        <a:xfrm>
          <a:off x="0" y="0"/>
          <a:ext cx="0" cy="0"/>
          <a:chOff x="0" y="0"/>
          <a:chExt cx="0" cy="0"/>
        </a:xfrm>
      </p:grpSpPr>
      <p:sp>
        <p:nvSpPr>
          <p:cNvPr id="290" name="Google Shape;290;p85"/>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1" name="Google Shape;291;p85"/>
          <p:cNvSpPr txBox="1"/>
          <p:nvPr>
            <p:ph idx="1" type="body"/>
          </p:nvPr>
        </p:nvSpPr>
        <p:spPr>
          <a:xfrm>
            <a:off x="5029200" y="228600"/>
            <a:ext cx="3831300" cy="45720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
        <p:nvSpPr>
          <p:cNvPr id="292" name="Google Shape;292;p85"/>
          <p:cNvSpPr txBox="1"/>
          <p:nvPr>
            <p:ph type="title"/>
          </p:nvPr>
        </p:nvSpPr>
        <p:spPr>
          <a:xfrm>
            <a:off x="457200" y="228600"/>
            <a:ext cx="3831300" cy="4572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Title + Body/Dark" showMasterSp="0">
  <p:cSld name="Split - Title + Body/Dark">
    <p:spTree>
      <p:nvGrpSpPr>
        <p:cNvPr id="293" name="Shape 293"/>
        <p:cNvGrpSpPr/>
        <p:nvPr/>
      </p:nvGrpSpPr>
      <p:grpSpPr>
        <a:xfrm>
          <a:off x="0" y="0"/>
          <a:ext cx="0" cy="0"/>
          <a:chOff x="0" y="0"/>
          <a:chExt cx="0" cy="0"/>
        </a:xfrm>
      </p:grpSpPr>
      <p:sp>
        <p:nvSpPr>
          <p:cNvPr id="294" name="Google Shape;294;p86"/>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5" name="Google Shape;295;p86"/>
          <p:cNvSpPr txBox="1"/>
          <p:nvPr>
            <p:ph type="title"/>
          </p:nvPr>
        </p:nvSpPr>
        <p:spPr>
          <a:xfrm>
            <a:off x="457200" y="457200"/>
            <a:ext cx="3831300" cy="4288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296" name="Google Shape;296;p86"/>
          <p:cNvSpPr txBox="1"/>
          <p:nvPr>
            <p:ph idx="1" type="body"/>
          </p:nvPr>
        </p:nvSpPr>
        <p:spPr>
          <a:xfrm>
            <a:off x="5029200" y="457200"/>
            <a:ext cx="3739800" cy="4288500"/>
          </a:xfrm>
          <a:prstGeom prst="rect">
            <a:avLst/>
          </a:prstGeom>
          <a:noFill/>
          <a:ln>
            <a:noFill/>
          </a:ln>
        </p:spPr>
        <p:txBody>
          <a:bodyPr anchorCtr="0" anchor="ctr" bIns="19050" lIns="19050" spcFirstLastPara="1" rIns="19050" wrap="square" tIns="19050">
            <a:noAutofit/>
          </a:bodyPr>
          <a:lstStyle>
            <a:lvl1pPr indent="-342900" lvl="0" marL="457200" rtl="0" algn="l">
              <a:lnSpc>
                <a:spcPct val="100000"/>
              </a:lnSpc>
              <a:spcBef>
                <a:spcPts val="0"/>
              </a:spcBef>
              <a:spcAft>
                <a:spcPts val="0"/>
              </a:spcAft>
              <a:buClr>
                <a:srgbClr val="24292E"/>
              </a:buClr>
              <a:buSzPts val="1800"/>
              <a:buFont typeface="Helvetica Neue"/>
              <a:buChar char="●"/>
              <a:defRPr sz="1800">
                <a:solidFill>
                  <a:srgbClr val="24292E"/>
                </a:solidFill>
              </a:defRPr>
            </a:lvl1pPr>
            <a:lvl2pPr indent="-342900" lvl="1" marL="914400" rtl="0" algn="l">
              <a:lnSpc>
                <a:spcPct val="100000"/>
              </a:lnSpc>
              <a:spcBef>
                <a:spcPts val="400"/>
              </a:spcBef>
              <a:spcAft>
                <a:spcPts val="0"/>
              </a:spcAft>
              <a:buClr>
                <a:srgbClr val="24292E"/>
              </a:buClr>
              <a:buSzPts val="1800"/>
              <a:buFont typeface="Helvetica Neue"/>
              <a:buChar char="○"/>
              <a:defRPr sz="1800">
                <a:solidFill>
                  <a:srgbClr val="24292E"/>
                </a:solidFill>
              </a:defRPr>
            </a:lvl2pPr>
            <a:lvl3pPr indent="-342900" lvl="2" marL="1371600" rtl="0" algn="l">
              <a:lnSpc>
                <a:spcPct val="100000"/>
              </a:lnSpc>
              <a:spcBef>
                <a:spcPts val="400"/>
              </a:spcBef>
              <a:spcAft>
                <a:spcPts val="0"/>
              </a:spcAft>
              <a:buClr>
                <a:srgbClr val="24292E"/>
              </a:buClr>
              <a:buSzPts val="1800"/>
              <a:buFont typeface="Helvetica Neue"/>
              <a:buChar char="■"/>
              <a:defRPr sz="1800">
                <a:solidFill>
                  <a:srgbClr val="24292E"/>
                </a:solidFill>
              </a:defRPr>
            </a:lvl3pPr>
            <a:lvl4pPr indent="-342900" lvl="3" marL="1828800" rtl="0" algn="l">
              <a:lnSpc>
                <a:spcPct val="100000"/>
              </a:lnSpc>
              <a:spcBef>
                <a:spcPts val="400"/>
              </a:spcBef>
              <a:spcAft>
                <a:spcPts val="0"/>
              </a:spcAft>
              <a:buClr>
                <a:srgbClr val="24292E"/>
              </a:buClr>
              <a:buSzPts val="1800"/>
              <a:buFont typeface="Helvetica Neue"/>
              <a:buChar char="●"/>
              <a:defRPr sz="1800">
                <a:solidFill>
                  <a:srgbClr val="24292E"/>
                </a:solidFill>
              </a:defRPr>
            </a:lvl4pPr>
            <a:lvl5pPr indent="-342900" lvl="4" marL="2286000" rtl="0" algn="l">
              <a:lnSpc>
                <a:spcPct val="100000"/>
              </a:lnSpc>
              <a:spcBef>
                <a:spcPts val="400"/>
              </a:spcBef>
              <a:spcAft>
                <a:spcPts val="0"/>
              </a:spcAft>
              <a:buClr>
                <a:srgbClr val="24292E"/>
              </a:buClr>
              <a:buSzPts val="1800"/>
              <a:buFont typeface="Helvetica Neue"/>
              <a:buChar char="○"/>
              <a:defRPr sz="1800">
                <a:solidFill>
                  <a:srgbClr val="24292E"/>
                </a:solidFill>
              </a:defRPr>
            </a:lvl5pPr>
            <a:lvl6pPr indent="-342900" lvl="5" marL="2743200" rtl="0" algn="l">
              <a:lnSpc>
                <a:spcPct val="100000"/>
              </a:lnSpc>
              <a:spcBef>
                <a:spcPts val="400"/>
              </a:spcBef>
              <a:spcAft>
                <a:spcPts val="0"/>
              </a:spcAft>
              <a:buClr>
                <a:srgbClr val="24292E"/>
              </a:buClr>
              <a:buSzPts val="1800"/>
              <a:buChar char="■"/>
              <a:defRPr sz="1800">
                <a:solidFill>
                  <a:srgbClr val="24292E"/>
                </a:solidFill>
              </a:defRPr>
            </a:lvl6pPr>
            <a:lvl7pPr indent="-342900" lvl="6" marL="3200400" rtl="0" algn="l">
              <a:lnSpc>
                <a:spcPct val="100000"/>
              </a:lnSpc>
              <a:spcBef>
                <a:spcPts val="400"/>
              </a:spcBef>
              <a:spcAft>
                <a:spcPts val="0"/>
              </a:spcAft>
              <a:buClr>
                <a:srgbClr val="24292E"/>
              </a:buClr>
              <a:buSzPts val="1800"/>
              <a:buChar char="●"/>
              <a:defRPr sz="1800">
                <a:solidFill>
                  <a:srgbClr val="24292E"/>
                </a:solidFill>
              </a:defRPr>
            </a:lvl7pPr>
            <a:lvl8pPr indent="-342900" lvl="7" marL="3657600" rtl="0" algn="l">
              <a:lnSpc>
                <a:spcPct val="100000"/>
              </a:lnSpc>
              <a:spcBef>
                <a:spcPts val="400"/>
              </a:spcBef>
              <a:spcAft>
                <a:spcPts val="0"/>
              </a:spcAft>
              <a:buClr>
                <a:srgbClr val="24292E"/>
              </a:buClr>
              <a:buSzPts val="1800"/>
              <a:buChar char="○"/>
              <a:defRPr sz="1800">
                <a:solidFill>
                  <a:srgbClr val="24292E"/>
                </a:solidFill>
              </a:defRPr>
            </a:lvl8pPr>
            <a:lvl9pPr indent="-342900" lvl="8" marL="4114800" rtl="0" algn="l">
              <a:lnSpc>
                <a:spcPct val="100000"/>
              </a:lnSpc>
              <a:spcBef>
                <a:spcPts val="400"/>
              </a:spcBef>
              <a:spcAft>
                <a:spcPts val="400"/>
              </a:spcAft>
              <a:buClr>
                <a:srgbClr val="24292E"/>
              </a:buClr>
              <a:buSzPts val="1800"/>
              <a:buChar char="■"/>
              <a:defRPr sz="1800">
                <a:solidFill>
                  <a:srgbClr val="24292E"/>
                </a:solidFill>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 Dark" showMasterSp="0">
  <p:cSld name="Split - Dark">
    <p:spTree>
      <p:nvGrpSpPr>
        <p:cNvPr id="297" name="Shape 297"/>
        <p:cNvGrpSpPr/>
        <p:nvPr/>
      </p:nvGrpSpPr>
      <p:grpSpPr>
        <a:xfrm>
          <a:off x="0" y="0"/>
          <a:ext cx="0" cy="0"/>
          <a:chOff x="0" y="0"/>
          <a:chExt cx="0" cy="0"/>
        </a:xfrm>
      </p:grpSpPr>
      <p:sp>
        <p:nvSpPr>
          <p:cNvPr id="298" name="Google Shape;298;p87"/>
          <p:cNvSpPr/>
          <p:nvPr/>
        </p:nvSpPr>
        <p:spPr>
          <a:xfrm>
            <a:off x="4572000" y="0"/>
            <a:ext cx="4572000" cy="51435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299" name="Google Shape;299;p87"/>
          <p:cNvSpPr txBox="1"/>
          <p:nvPr>
            <p:ph type="title"/>
          </p:nvPr>
        </p:nvSpPr>
        <p:spPr>
          <a:xfrm>
            <a:off x="457200" y="457200"/>
            <a:ext cx="3831300" cy="1346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Helvetica Neue"/>
              <a:buNone/>
              <a:defRPr sz="3000"/>
            </a:lvl1pPr>
            <a:lvl2pPr lvl="1" rtl="0" algn="l">
              <a:lnSpc>
                <a:spcPct val="100000"/>
              </a:lnSpc>
              <a:spcBef>
                <a:spcPts val="0"/>
              </a:spcBef>
              <a:spcAft>
                <a:spcPts val="0"/>
              </a:spcAft>
              <a:buClr>
                <a:srgbClr val="FFFFFF"/>
              </a:buClr>
              <a:buSzPts val="3000"/>
              <a:buNone/>
              <a:defRPr sz="3000"/>
            </a:lvl2pPr>
            <a:lvl3pPr lvl="2" rtl="0" algn="l">
              <a:lnSpc>
                <a:spcPct val="100000"/>
              </a:lnSpc>
              <a:spcBef>
                <a:spcPts val="0"/>
              </a:spcBef>
              <a:spcAft>
                <a:spcPts val="0"/>
              </a:spcAft>
              <a:buClr>
                <a:srgbClr val="FFFFFF"/>
              </a:buClr>
              <a:buSzPts val="3000"/>
              <a:buNone/>
              <a:defRPr sz="3000"/>
            </a:lvl3pPr>
            <a:lvl4pPr lvl="3" rtl="0" algn="l">
              <a:lnSpc>
                <a:spcPct val="100000"/>
              </a:lnSpc>
              <a:spcBef>
                <a:spcPts val="0"/>
              </a:spcBef>
              <a:spcAft>
                <a:spcPts val="0"/>
              </a:spcAft>
              <a:buClr>
                <a:srgbClr val="FFFFFF"/>
              </a:buClr>
              <a:buSzPts val="3000"/>
              <a:buNone/>
              <a:defRPr sz="3000"/>
            </a:lvl4pPr>
            <a:lvl5pPr lvl="4" rtl="0" algn="l">
              <a:lnSpc>
                <a:spcPct val="100000"/>
              </a:lnSpc>
              <a:spcBef>
                <a:spcPts val="0"/>
              </a:spcBef>
              <a:spcAft>
                <a:spcPts val="0"/>
              </a:spcAft>
              <a:buClr>
                <a:srgbClr val="FFFFFF"/>
              </a:buClr>
              <a:buSzPts val="3000"/>
              <a:buNone/>
              <a:defRPr sz="3000"/>
            </a:lvl5pPr>
            <a:lvl6pPr lvl="5" rtl="0" algn="l">
              <a:lnSpc>
                <a:spcPct val="100000"/>
              </a:lnSpc>
              <a:spcBef>
                <a:spcPts val="0"/>
              </a:spcBef>
              <a:spcAft>
                <a:spcPts val="0"/>
              </a:spcAft>
              <a:buClr>
                <a:srgbClr val="FFFFFF"/>
              </a:buClr>
              <a:buSzPts val="3000"/>
              <a:buNone/>
              <a:defRPr sz="3000"/>
            </a:lvl6pPr>
            <a:lvl7pPr lvl="6" rtl="0" algn="l">
              <a:lnSpc>
                <a:spcPct val="100000"/>
              </a:lnSpc>
              <a:spcBef>
                <a:spcPts val="0"/>
              </a:spcBef>
              <a:spcAft>
                <a:spcPts val="0"/>
              </a:spcAft>
              <a:buClr>
                <a:srgbClr val="FFFFFF"/>
              </a:buClr>
              <a:buSzPts val="3000"/>
              <a:buNone/>
              <a:defRPr sz="3000"/>
            </a:lvl7pPr>
            <a:lvl8pPr lvl="7" rtl="0" algn="l">
              <a:lnSpc>
                <a:spcPct val="100000"/>
              </a:lnSpc>
              <a:spcBef>
                <a:spcPts val="0"/>
              </a:spcBef>
              <a:spcAft>
                <a:spcPts val="0"/>
              </a:spcAft>
              <a:buClr>
                <a:srgbClr val="FFFFFF"/>
              </a:buClr>
              <a:buSzPts val="3000"/>
              <a:buNone/>
              <a:defRPr sz="3000"/>
            </a:lvl8pPr>
            <a:lvl9pPr lvl="8" rtl="0" algn="l">
              <a:lnSpc>
                <a:spcPct val="100000"/>
              </a:lnSpc>
              <a:spcBef>
                <a:spcPts val="0"/>
              </a:spcBef>
              <a:spcAft>
                <a:spcPts val="0"/>
              </a:spcAft>
              <a:buClr>
                <a:srgbClr val="FFFFFF"/>
              </a:buClr>
              <a:buSzPts val="3000"/>
              <a:buNone/>
              <a:defRPr sz="3000"/>
            </a:lvl9pPr>
          </a:lstStyle>
          <a:p/>
        </p:txBody>
      </p:sp>
      <p:sp>
        <p:nvSpPr>
          <p:cNvPr id="300" name="Google Shape;300;p87"/>
          <p:cNvSpPr txBox="1"/>
          <p:nvPr>
            <p:ph idx="1" type="body"/>
          </p:nvPr>
        </p:nvSpPr>
        <p:spPr>
          <a:xfrm>
            <a:off x="457200" y="1828800"/>
            <a:ext cx="3831300" cy="2804700"/>
          </a:xfrm>
          <a:prstGeom prst="rect">
            <a:avLst/>
          </a:prstGeom>
          <a:noFill/>
          <a:ln>
            <a:noFill/>
          </a:ln>
        </p:spPr>
        <p:txBody>
          <a:bodyPr anchorCtr="0" anchor="t" bIns="19050" lIns="19050" spcFirstLastPara="1" rIns="19050" wrap="square" tIns="19050">
            <a:noAutofit/>
          </a:bodyPr>
          <a:lstStyle>
            <a:lvl1pPr indent="-342900" lvl="0" marL="457200" rtl="0" algn="l">
              <a:lnSpc>
                <a:spcPct val="100000"/>
              </a:lnSpc>
              <a:spcBef>
                <a:spcPts val="0"/>
              </a:spcBef>
              <a:spcAft>
                <a:spcPts val="0"/>
              </a:spcAft>
              <a:buSzPts val="1800"/>
              <a:buChar char="●"/>
              <a:defRPr sz="1800"/>
            </a:lvl1pPr>
            <a:lvl2pPr indent="-342900" lvl="1" marL="914400" rtl="0" algn="l">
              <a:lnSpc>
                <a:spcPct val="100000"/>
              </a:lnSpc>
              <a:spcBef>
                <a:spcPts val="400"/>
              </a:spcBef>
              <a:spcAft>
                <a:spcPts val="0"/>
              </a:spcAft>
              <a:buSzPts val="1800"/>
              <a:buChar char="○"/>
              <a:defRPr sz="1800"/>
            </a:lvl2pPr>
            <a:lvl3pPr indent="-342900" lvl="2" marL="1371600" rtl="0" algn="l">
              <a:lnSpc>
                <a:spcPct val="100000"/>
              </a:lnSpc>
              <a:spcBef>
                <a:spcPts val="400"/>
              </a:spcBef>
              <a:spcAft>
                <a:spcPts val="0"/>
              </a:spcAft>
              <a:buSzPts val="1800"/>
              <a:buChar char="■"/>
              <a:defRPr sz="1800"/>
            </a:lvl3pPr>
            <a:lvl4pPr indent="-342900" lvl="3" marL="1828800" rtl="0" algn="l">
              <a:lnSpc>
                <a:spcPct val="100000"/>
              </a:lnSpc>
              <a:spcBef>
                <a:spcPts val="400"/>
              </a:spcBef>
              <a:spcAft>
                <a:spcPts val="0"/>
              </a:spcAft>
              <a:buSzPts val="1800"/>
              <a:buChar char="●"/>
              <a:defRPr sz="1800"/>
            </a:lvl4pPr>
            <a:lvl5pPr indent="-342900" lvl="4" marL="2286000" rtl="0" algn="l">
              <a:lnSpc>
                <a:spcPct val="100000"/>
              </a:lnSpc>
              <a:spcBef>
                <a:spcPts val="400"/>
              </a:spcBef>
              <a:spcAft>
                <a:spcPts val="0"/>
              </a:spcAft>
              <a:buSzPts val="1800"/>
              <a:buChar char="○"/>
              <a:defRPr sz="1800"/>
            </a:lvl5pPr>
            <a:lvl6pPr indent="-342900" lvl="5" marL="2743200" rtl="0" algn="l">
              <a:lnSpc>
                <a:spcPct val="100000"/>
              </a:lnSpc>
              <a:spcBef>
                <a:spcPts val="400"/>
              </a:spcBef>
              <a:spcAft>
                <a:spcPts val="0"/>
              </a:spcAft>
              <a:buSzPts val="1800"/>
              <a:buChar char="■"/>
              <a:defRPr sz="1800"/>
            </a:lvl6pPr>
            <a:lvl7pPr indent="-342900" lvl="6" marL="3200400" rtl="0" algn="l">
              <a:lnSpc>
                <a:spcPct val="100000"/>
              </a:lnSpc>
              <a:spcBef>
                <a:spcPts val="400"/>
              </a:spcBef>
              <a:spcAft>
                <a:spcPts val="0"/>
              </a:spcAft>
              <a:buSzPts val="1800"/>
              <a:buChar char="●"/>
              <a:defRPr sz="1800"/>
            </a:lvl7pPr>
            <a:lvl8pPr indent="-342900" lvl="7" marL="3657600" rtl="0" algn="l">
              <a:lnSpc>
                <a:spcPct val="100000"/>
              </a:lnSpc>
              <a:spcBef>
                <a:spcPts val="400"/>
              </a:spcBef>
              <a:spcAft>
                <a:spcPts val="0"/>
              </a:spcAft>
              <a:buSzPts val="1800"/>
              <a:buChar char="○"/>
              <a:defRPr sz="1800"/>
            </a:lvl8pPr>
            <a:lvl9pPr indent="-342900" lvl="8" marL="4114800" rtl="0" algn="l">
              <a:lnSpc>
                <a:spcPct val="100000"/>
              </a:lnSpc>
              <a:spcBef>
                <a:spcPts val="400"/>
              </a:spcBef>
              <a:spcAft>
                <a:spcPts val="400"/>
              </a:spcAft>
              <a:buSzPts val="1800"/>
              <a:buChar char="■"/>
              <a:defRPr sz="18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op" showMasterSp="0">
  <p:cSld name="Title Top">
    <p:spTree>
      <p:nvGrpSpPr>
        <p:cNvPr id="301" name="Shape 301"/>
        <p:cNvGrpSpPr/>
        <p:nvPr/>
      </p:nvGrpSpPr>
      <p:grpSpPr>
        <a:xfrm>
          <a:off x="0" y="0"/>
          <a:ext cx="0" cy="0"/>
          <a:chOff x="0" y="0"/>
          <a:chExt cx="0" cy="0"/>
        </a:xfrm>
      </p:grpSpPr>
      <p:sp>
        <p:nvSpPr>
          <p:cNvPr id="302" name="Google Shape;302;p88"/>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showMasterSp="0">
  <p:cSld name="Title Bottom">
    <p:spTree>
      <p:nvGrpSpPr>
        <p:cNvPr id="303" name="Shape 303"/>
        <p:cNvGrpSpPr/>
        <p:nvPr/>
      </p:nvGrpSpPr>
      <p:grpSpPr>
        <a:xfrm>
          <a:off x="0" y="0"/>
          <a:ext cx="0" cy="0"/>
          <a:chOff x="0" y="0"/>
          <a:chExt cx="0" cy="0"/>
        </a:xfrm>
      </p:grpSpPr>
      <p:sp>
        <p:nvSpPr>
          <p:cNvPr id="304" name="Google Shape;304;p89"/>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FFFFFF"/>
              </a:buClr>
              <a:buSzPts val="3000"/>
              <a:buNone/>
              <a:defRPr sz="3000"/>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ttom 1" showMasterSp="0">
  <p:cSld name="Title Bottom 1">
    <p:bg>
      <p:bgPr>
        <a:solidFill>
          <a:srgbClr val="FFFFFF"/>
        </a:solidFill>
      </p:bgPr>
    </p:bg>
    <p:spTree>
      <p:nvGrpSpPr>
        <p:cNvPr id="305" name="Shape 305"/>
        <p:cNvGrpSpPr/>
        <p:nvPr/>
      </p:nvGrpSpPr>
      <p:grpSpPr>
        <a:xfrm>
          <a:off x="0" y="0"/>
          <a:ext cx="0" cy="0"/>
          <a:chOff x="0" y="0"/>
          <a:chExt cx="0" cy="0"/>
        </a:xfrm>
      </p:grpSpPr>
      <p:sp>
        <p:nvSpPr>
          <p:cNvPr id="306" name="Google Shape;306;p90"/>
          <p:cNvSpPr txBox="1"/>
          <p:nvPr>
            <p:ph type="title"/>
          </p:nvPr>
        </p:nvSpPr>
        <p:spPr>
          <a:xfrm>
            <a:off x="457200" y="3657600"/>
            <a:ext cx="8229600" cy="893100"/>
          </a:xfrm>
          <a:prstGeom prst="rect">
            <a:avLst/>
          </a:prstGeom>
          <a:noFill/>
          <a:ln>
            <a:noFill/>
          </a:ln>
        </p:spPr>
        <p:txBody>
          <a:bodyPr anchorCtr="0" anchor="b" bIns="0" lIns="0" spcFirstLastPara="1" rIns="0" wrap="square" tIns="0">
            <a:noAutofit/>
          </a:bodyPr>
          <a:lstStyle>
            <a:lvl1pPr lvl="0" rtl="0" algn="ctr">
              <a:lnSpc>
                <a:spcPct val="100000"/>
              </a:lnSpc>
              <a:spcBef>
                <a:spcPts val="0"/>
              </a:spcBef>
              <a:spcAft>
                <a:spcPts val="0"/>
              </a:spcAft>
              <a:buClr>
                <a:srgbClr val="24292E"/>
              </a:buClr>
              <a:buSzPts val="3000"/>
              <a:buNone/>
              <a:defRPr sz="3000">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307" name="Shape 3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ction - Laugh" showMasterSp="0">
  <p:cSld name="-1_1_1">
    <p:spTree>
      <p:nvGrpSpPr>
        <p:cNvPr id="47" name="Shape 47"/>
        <p:cNvGrpSpPr/>
        <p:nvPr/>
      </p:nvGrpSpPr>
      <p:grpSpPr>
        <a:xfrm>
          <a:off x="0" y="0"/>
          <a:ext cx="0" cy="0"/>
          <a:chOff x="0" y="0"/>
          <a:chExt cx="0" cy="0"/>
        </a:xfrm>
      </p:grpSpPr>
      <p:sp>
        <p:nvSpPr>
          <p:cNvPr id="48" name="Google Shape;48;p10"/>
          <p:cNvSpPr txBox="1"/>
          <p:nvPr>
            <p:ph idx="1" type="body"/>
          </p:nvPr>
        </p:nvSpPr>
        <p:spPr>
          <a:xfrm>
            <a:off x="666750" y="2619375"/>
            <a:ext cx="7810500" cy="1714500"/>
          </a:xfrm>
          <a:prstGeom prst="rect">
            <a:avLst/>
          </a:prstGeom>
          <a:noFill/>
          <a:ln>
            <a:noFill/>
          </a:ln>
        </p:spPr>
        <p:txBody>
          <a:bodyPr anchorCtr="0" anchor="t" bIns="19050" lIns="19050" spcFirstLastPara="1" rIns="19050" wrap="square" tIns="19050">
            <a:noAutofit/>
          </a:bodyPr>
          <a:lstStyle>
            <a:lvl1pPr indent="-228600" lvl="0" marL="4572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1pPr>
            <a:lvl2pPr indent="-228600" lvl="1" marL="9144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2pPr>
            <a:lvl3pPr indent="-228600" lvl="2" marL="13716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3pPr>
            <a:lvl4pPr indent="-228600" lvl="3" marL="18288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4pPr>
            <a:lvl5pPr indent="-228600" lvl="4" marL="2286000" rtl="0" algn="ctr">
              <a:lnSpc>
                <a:spcPct val="120000"/>
              </a:lnSpc>
              <a:spcBef>
                <a:spcPts val="0"/>
              </a:spcBef>
              <a:spcAft>
                <a:spcPts val="0"/>
              </a:spcAft>
              <a:buClr>
                <a:srgbClr val="D1D5DA"/>
              </a:buClr>
              <a:buSzPts val="1800"/>
              <a:buFont typeface="Helvetica Neue Light"/>
              <a:buNone/>
              <a:defRPr sz="1800">
                <a:solidFill>
                  <a:srgbClr val="D1D5DA"/>
                </a:solidFill>
                <a:latin typeface="Helvetica Neue Light"/>
                <a:ea typeface="Helvetica Neue Light"/>
                <a:cs typeface="Helvetica Neue Light"/>
                <a:sym typeface="Helvetica Neue Light"/>
              </a:defRPr>
            </a:lvl5pPr>
            <a:lvl6pPr indent="-342900" lvl="5" marL="27432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6pPr>
            <a:lvl7pPr indent="-342900" lvl="6" marL="32004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7pPr>
            <a:lvl8pPr indent="-342900" lvl="7" marL="36576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8pPr>
            <a:lvl9pPr indent="-342900" lvl="8" marL="4114800" rtl="0" algn="l">
              <a:lnSpc>
                <a:spcPct val="100000"/>
              </a:lnSpc>
              <a:spcBef>
                <a:spcPts val="1500"/>
              </a:spcBef>
              <a:spcAft>
                <a:spcPts val="0"/>
              </a:spcAft>
              <a:buClr>
                <a:srgbClr val="FFFFFF"/>
              </a:buClr>
              <a:buSzPts val="1800"/>
              <a:buFont typeface="Helvetica Neue Light"/>
              <a:buChar char="-"/>
              <a:defRPr sz="1800">
                <a:latin typeface="Helvetica Neue Light"/>
                <a:ea typeface="Helvetica Neue Light"/>
                <a:cs typeface="Helvetica Neue Light"/>
                <a:sym typeface="Helvetica Neue Light"/>
              </a:defRPr>
            </a:lvl9pPr>
          </a:lstStyle>
          <a:p/>
        </p:txBody>
      </p:sp>
      <p:pic>
        <p:nvPicPr>
          <p:cNvPr id="49" name="Google Shape;49;p10"/>
          <p:cNvPicPr preferRelativeResize="0"/>
          <p:nvPr/>
        </p:nvPicPr>
        <p:blipFill rotWithShape="1">
          <a:blip r:embed="rId2">
            <a:alphaModFix/>
          </a:blip>
          <a:srcRect b="0" l="0" r="0" t="0"/>
          <a:stretch/>
        </p:blipFill>
        <p:spPr>
          <a:xfrm>
            <a:off x="4196313" y="499675"/>
            <a:ext cx="746600" cy="746600"/>
          </a:xfrm>
          <a:prstGeom prst="rect">
            <a:avLst/>
          </a:prstGeom>
          <a:noFill/>
          <a:ln>
            <a:noFill/>
          </a:ln>
        </p:spPr>
      </p:pic>
      <p:sp>
        <p:nvSpPr>
          <p:cNvPr id="50" name="Google Shape;50;p10"/>
          <p:cNvSpPr txBox="1"/>
          <p:nvPr>
            <p:ph type="title"/>
          </p:nvPr>
        </p:nvSpPr>
        <p:spPr>
          <a:xfrm>
            <a:off x="457200" y="1712625"/>
            <a:ext cx="8229600" cy="857400"/>
          </a:xfrm>
          <a:prstGeom prst="rect">
            <a:avLst/>
          </a:prstGeom>
          <a:noFill/>
          <a:ln>
            <a:noFill/>
          </a:ln>
        </p:spPr>
        <p:txBody>
          <a:bodyPr anchorCtr="0" anchor="t" bIns="19050" lIns="19050" spcFirstLastPara="1" rIns="19050" wrap="square" tIns="19050">
            <a:noAutofit/>
          </a:bodyPr>
          <a:lstStyle>
            <a:lvl1pPr lvl="0" rtl="0" algn="ctr">
              <a:lnSpc>
                <a:spcPct val="100000"/>
              </a:lnSpc>
              <a:spcBef>
                <a:spcPts val="0"/>
              </a:spcBef>
              <a:spcAft>
                <a:spcPts val="0"/>
              </a:spcAft>
              <a:buClr>
                <a:srgbClr val="FFFFFF"/>
              </a:buClr>
              <a:buSzPts val="4000"/>
              <a:buNone/>
              <a:defRPr sz="4000"/>
            </a:lvl1pPr>
            <a:lvl2pPr lvl="1" rtl="0" algn="l">
              <a:lnSpc>
                <a:spcPct val="100000"/>
              </a:lnSpc>
              <a:spcBef>
                <a:spcPts val="0"/>
              </a:spcBef>
              <a:spcAft>
                <a:spcPts val="0"/>
              </a:spcAft>
              <a:buClr>
                <a:srgbClr val="FFFFFF"/>
              </a:buClr>
              <a:buSzPts val="4000"/>
              <a:buNone/>
              <a:defRPr sz="4000"/>
            </a:lvl2pPr>
            <a:lvl3pPr lvl="2" rtl="0" algn="l">
              <a:lnSpc>
                <a:spcPct val="100000"/>
              </a:lnSpc>
              <a:spcBef>
                <a:spcPts val="0"/>
              </a:spcBef>
              <a:spcAft>
                <a:spcPts val="0"/>
              </a:spcAft>
              <a:buClr>
                <a:srgbClr val="FFFFFF"/>
              </a:buClr>
              <a:buSzPts val="4000"/>
              <a:buNone/>
              <a:defRPr sz="4000"/>
            </a:lvl3pPr>
            <a:lvl4pPr lvl="3" rtl="0" algn="l">
              <a:lnSpc>
                <a:spcPct val="100000"/>
              </a:lnSpc>
              <a:spcBef>
                <a:spcPts val="0"/>
              </a:spcBef>
              <a:spcAft>
                <a:spcPts val="0"/>
              </a:spcAft>
              <a:buClr>
                <a:srgbClr val="FFFFFF"/>
              </a:buClr>
              <a:buSzPts val="4000"/>
              <a:buNone/>
              <a:defRPr sz="4000"/>
            </a:lvl4pPr>
            <a:lvl5pPr lvl="4" rtl="0" algn="l">
              <a:lnSpc>
                <a:spcPct val="100000"/>
              </a:lnSpc>
              <a:spcBef>
                <a:spcPts val="0"/>
              </a:spcBef>
              <a:spcAft>
                <a:spcPts val="0"/>
              </a:spcAft>
              <a:buClr>
                <a:srgbClr val="FFFFFF"/>
              </a:buClr>
              <a:buSzPts val="4000"/>
              <a:buNone/>
              <a:defRPr sz="4000"/>
            </a:lvl5pPr>
            <a:lvl6pPr lvl="5" rtl="0" algn="l">
              <a:lnSpc>
                <a:spcPct val="100000"/>
              </a:lnSpc>
              <a:spcBef>
                <a:spcPts val="0"/>
              </a:spcBef>
              <a:spcAft>
                <a:spcPts val="0"/>
              </a:spcAft>
              <a:buClr>
                <a:srgbClr val="FFFFFF"/>
              </a:buClr>
              <a:buSzPts val="4000"/>
              <a:buNone/>
              <a:defRPr sz="4000"/>
            </a:lvl6pPr>
            <a:lvl7pPr lvl="6" rtl="0" algn="l">
              <a:lnSpc>
                <a:spcPct val="100000"/>
              </a:lnSpc>
              <a:spcBef>
                <a:spcPts val="0"/>
              </a:spcBef>
              <a:spcAft>
                <a:spcPts val="0"/>
              </a:spcAft>
              <a:buClr>
                <a:srgbClr val="FFFFFF"/>
              </a:buClr>
              <a:buSzPts val="4000"/>
              <a:buNone/>
              <a:defRPr sz="4000"/>
            </a:lvl7pPr>
            <a:lvl8pPr lvl="7" rtl="0" algn="l">
              <a:lnSpc>
                <a:spcPct val="100000"/>
              </a:lnSpc>
              <a:spcBef>
                <a:spcPts val="0"/>
              </a:spcBef>
              <a:spcAft>
                <a:spcPts val="0"/>
              </a:spcAft>
              <a:buClr>
                <a:srgbClr val="FFFFFF"/>
              </a:buClr>
              <a:buSzPts val="4000"/>
              <a:buNone/>
              <a:defRPr sz="4000"/>
            </a:lvl8pPr>
            <a:lvl9pPr lvl="8" rtl="0" algn="l">
              <a:lnSpc>
                <a:spcPct val="100000"/>
              </a:lnSpc>
              <a:spcBef>
                <a:spcPts val="0"/>
              </a:spcBef>
              <a:spcAft>
                <a:spcPts val="0"/>
              </a:spcAft>
              <a:buClr>
                <a:srgbClr val="FFFFFF"/>
              </a:buClr>
              <a:buSzPts val="4000"/>
              <a:buNone/>
              <a:defRPr sz="40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owser" showMasterSp="0">
  <p:cSld name="Browser">
    <p:spTree>
      <p:nvGrpSpPr>
        <p:cNvPr id="308" name="Shape 308"/>
        <p:cNvGrpSpPr/>
        <p:nvPr/>
      </p:nvGrpSpPr>
      <p:grpSpPr>
        <a:xfrm>
          <a:off x="0" y="0"/>
          <a:ext cx="0" cy="0"/>
          <a:chOff x="0" y="0"/>
          <a:chExt cx="0" cy="0"/>
        </a:xfrm>
      </p:grpSpPr>
      <p:sp>
        <p:nvSpPr>
          <p:cNvPr id="309" name="Google Shape;309;p92"/>
          <p:cNvSpPr/>
          <p:nvPr/>
        </p:nvSpPr>
        <p:spPr>
          <a:xfrm>
            <a:off x="0" y="0"/>
            <a:ext cx="9144000" cy="626100"/>
          </a:xfrm>
          <a:prstGeom prst="rect">
            <a:avLst/>
          </a:prstGeom>
          <a:solidFill>
            <a:srgbClr val="D1D5DA"/>
          </a:solidFill>
          <a:ln>
            <a:noFill/>
          </a:ln>
          <a:effectLst>
            <a:outerShdw rotWithShape="0" dir="5400000" dist="76891">
              <a:srgbClr val="000000">
                <a:alpha val="1412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0" name="Google Shape;310;p92"/>
          <p:cNvSpPr/>
          <p:nvPr/>
        </p:nvSpPr>
        <p:spPr>
          <a:xfrm>
            <a:off x="880206" y="98598"/>
            <a:ext cx="7383600" cy="429000"/>
          </a:xfrm>
          <a:prstGeom prst="roundRect">
            <a:avLst>
              <a:gd fmla="val 50000" name="adj"/>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1" name="Google Shape;311;p92"/>
          <p:cNvSpPr txBox="1"/>
          <p:nvPr>
            <p:ph idx="1" type="body"/>
          </p:nvPr>
        </p:nvSpPr>
        <p:spPr>
          <a:xfrm>
            <a:off x="1244910" y="100013"/>
            <a:ext cx="6654300" cy="428700"/>
          </a:xfrm>
          <a:prstGeom prst="rect">
            <a:avLst/>
          </a:prstGeom>
          <a:noFill/>
          <a:ln>
            <a:noFill/>
          </a:ln>
        </p:spPr>
        <p:txBody>
          <a:bodyPr anchorCtr="0" anchor="ctr" bIns="19050" lIns="19050" spcFirstLastPara="1" rIns="19050" wrap="square" tIns="19050">
            <a:noAutofit/>
          </a:bodyPr>
          <a:lstStyle>
            <a:lvl1pPr indent="-342900" lvl="0" marL="457200" rtl="0" algn="ctr">
              <a:lnSpc>
                <a:spcPct val="100000"/>
              </a:lnSpc>
              <a:spcBef>
                <a:spcPts val="0"/>
              </a:spcBef>
              <a:spcAft>
                <a:spcPts val="0"/>
              </a:spcAft>
              <a:buClr>
                <a:srgbClr val="000000"/>
              </a:buClr>
              <a:buSzPts val="1800"/>
              <a:buFont typeface="Helvetica Neue"/>
              <a:buChar char="•"/>
              <a:defRPr sz="1800">
                <a:solidFill>
                  <a:srgbClr val="000000"/>
                </a:solidFill>
              </a:defRPr>
            </a:lvl1pPr>
            <a:lvl2pPr indent="-342900" lvl="1" marL="914400" rtl="0" algn="ctr">
              <a:lnSpc>
                <a:spcPct val="100000"/>
              </a:lnSpc>
              <a:spcBef>
                <a:spcPts val="0"/>
              </a:spcBef>
              <a:spcAft>
                <a:spcPts val="0"/>
              </a:spcAft>
              <a:buClr>
                <a:srgbClr val="000000"/>
              </a:buClr>
              <a:buSzPts val="1800"/>
              <a:buFont typeface="Helvetica Neue"/>
              <a:buChar char="-"/>
              <a:defRPr sz="1800">
                <a:solidFill>
                  <a:srgbClr val="000000"/>
                </a:solidFill>
              </a:defRPr>
            </a:lvl2pPr>
            <a:lvl3pPr indent="-342900" lvl="2" marL="1371600" rtl="0" algn="ctr">
              <a:lnSpc>
                <a:spcPct val="100000"/>
              </a:lnSpc>
              <a:spcBef>
                <a:spcPts val="0"/>
              </a:spcBef>
              <a:spcAft>
                <a:spcPts val="0"/>
              </a:spcAft>
              <a:buClr>
                <a:srgbClr val="000000"/>
              </a:buClr>
              <a:buSzPts val="1800"/>
              <a:buFont typeface="Helvetica Neue"/>
              <a:buChar char="-"/>
              <a:defRPr sz="1800">
                <a:solidFill>
                  <a:srgbClr val="000000"/>
                </a:solidFill>
              </a:defRPr>
            </a:lvl3pPr>
            <a:lvl4pPr indent="-342900" lvl="3" marL="1828800" rtl="0" algn="ctr">
              <a:lnSpc>
                <a:spcPct val="100000"/>
              </a:lnSpc>
              <a:spcBef>
                <a:spcPts val="0"/>
              </a:spcBef>
              <a:spcAft>
                <a:spcPts val="0"/>
              </a:spcAft>
              <a:buClr>
                <a:srgbClr val="000000"/>
              </a:buClr>
              <a:buSzPts val="1800"/>
              <a:buFont typeface="Helvetica Neue"/>
              <a:buChar char="-"/>
              <a:defRPr sz="1800">
                <a:solidFill>
                  <a:srgbClr val="000000"/>
                </a:solidFill>
              </a:defRPr>
            </a:lvl4pPr>
            <a:lvl5pPr indent="-342900" lvl="4" marL="2286000" rtl="0" algn="ctr">
              <a:lnSpc>
                <a:spcPct val="100000"/>
              </a:lnSpc>
              <a:spcBef>
                <a:spcPts val="0"/>
              </a:spcBef>
              <a:spcAft>
                <a:spcPts val="0"/>
              </a:spcAft>
              <a:buClr>
                <a:srgbClr val="000000"/>
              </a:buClr>
              <a:buSzPts val="1800"/>
              <a:buFont typeface="Helvetica Neue"/>
              <a:buChar char="-"/>
              <a:defRPr sz="1800">
                <a:solidFill>
                  <a:srgbClr val="000000"/>
                </a:solidFill>
              </a:defRPr>
            </a:lvl5pPr>
            <a:lvl6pPr indent="-342900" lvl="5" marL="2743200" rtl="0" algn="ctr">
              <a:lnSpc>
                <a:spcPct val="110000"/>
              </a:lnSpc>
              <a:spcBef>
                <a:spcPts val="0"/>
              </a:spcBef>
              <a:spcAft>
                <a:spcPts val="0"/>
              </a:spcAft>
              <a:buClr>
                <a:srgbClr val="FFFFFF"/>
              </a:buClr>
              <a:buSzPts val="1800"/>
              <a:buChar char="-"/>
              <a:defRPr sz="1800"/>
            </a:lvl6pPr>
            <a:lvl7pPr indent="-342900" lvl="6" marL="3200400" rtl="0" algn="ctr">
              <a:lnSpc>
                <a:spcPct val="110000"/>
              </a:lnSpc>
              <a:spcBef>
                <a:spcPts val="0"/>
              </a:spcBef>
              <a:spcAft>
                <a:spcPts val="0"/>
              </a:spcAft>
              <a:buClr>
                <a:srgbClr val="FFFFFF"/>
              </a:buClr>
              <a:buSzPts val="1800"/>
              <a:buChar char="-"/>
              <a:defRPr sz="1800"/>
            </a:lvl7pPr>
            <a:lvl8pPr indent="-342900" lvl="7" marL="3657600" rtl="0" algn="ctr">
              <a:lnSpc>
                <a:spcPct val="110000"/>
              </a:lnSpc>
              <a:spcBef>
                <a:spcPts val="0"/>
              </a:spcBef>
              <a:spcAft>
                <a:spcPts val="0"/>
              </a:spcAft>
              <a:buClr>
                <a:srgbClr val="FFFFFF"/>
              </a:buClr>
              <a:buSzPts val="1800"/>
              <a:buChar char="-"/>
              <a:defRPr sz="1800"/>
            </a:lvl8pPr>
            <a:lvl9pPr indent="-342900" lvl="8" marL="4114800" rtl="0" algn="ctr">
              <a:lnSpc>
                <a:spcPct val="110000"/>
              </a:lnSpc>
              <a:spcBef>
                <a:spcPts val="0"/>
              </a:spcBef>
              <a:spcAft>
                <a:spcPts val="0"/>
              </a:spcAft>
              <a:buClr>
                <a:srgbClr val="FFFFFF"/>
              </a:buClr>
              <a:buSzPts val="1800"/>
              <a:buChar char="-"/>
              <a:defRPr sz="1800"/>
            </a:lvl9pPr>
          </a:lstStyle>
          <a:p/>
        </p:txBody>
      </p:sp>
      <p:sp>
        <p:nvSpPr>
          <p:cNvPr id="312" name="Google Shape;312;p92"/>
          <p:cNvSpPr/>
          <p:nvPr/>
        </p:nvSpPr>
        <p:spPr>
          <a:xfrm>
            <a:off x="0" y="5014553"/>
            <a:ext cx="9144000" cy="129000"/>
          </a:xfrm>
          <a:prstGeom prst="rect">
            <a:avLst/>
          </a:prstGeom>
          <a:solidFill>
            <a:srgbClr val="D1D5D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3" name="Google Shape;313;p92"/>
          <p:cNvSpPr/>
          <p:nvPr/>
        </p:nvSpPr>
        <p:spPr>
          <a:xfrm>
            <a:off x="0" y="5124611"/>
            <a:ext cx="9144000" cy="18900"/>
          </a:xfrm>
          <a:prstGeom prst="rect">
            <a:avLst/>
          </a:prstGeom>
          <a:solidFill>
            <a:srgbClr val="959DA5"/>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4" name="Google Shape;314;p92"/>
          <p:cNvSpPr/>
          <p:nvPr/>
        </p:nvSpPr>
        <p:spPr>
          <a:xfrm>
            <a:off x="7844631" y="186967"/>
            <a:ext cx="265200" cy="252000"/>
          </a:xfrm>
          <a:prstGeom prst="star5">
            <a:avLst>
              <a:gd fmla="val 24733" name="adj"/>
              <a:gd fmla="val 105146" name="hf"/>
              <a:gd fmla="val 110557" name="vf"/>
            </a:avLst>
          </a:prstGeom>
          <a:solidFill>
            <a:srgbClr val="3184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5" name="Google Shape;315;p9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 White" showMasterSp="0">
  <p:cSld name="Section Title - White">
    <p:bg>
      <p:bgPr>
        <a:solidFill>
          <a:srgbClr val="F6F8FA"/>
        </a:solidFill>
      </p:bgPr>
    </p:bg>
    <p:spTree>
      <p:nvGrpSpPr>
        <p:cNvPr id="316" name="Shape 316"/>
        <p:cNvGrpSpPr/>
        <p:nvPr/>
      </p:nvGrpSpPr>
      <p:grpSpPr>
        <a:xfrm>
          <a:off x="0" y="0"/>
          <a:ext cx="0" cy="0"/>
          <a:chOff x="0" y="0"/>
          <a:chExt cx="0" cy="0"/>
        </a:xfrm>
      </p:grpSpPr>
      <p:sp>
        <p:nvSpPr>
          <p:cNvPr id="317" name="Google Shape;317;p93"/>
          <p:cNvSpPr txBox="1"/>
          <p:nvPr>
            <p:ph type="title"/>
          </p:nvPr>
        </p:nvSpPr>
        <p:spPr>
          <a:xfrm>
            <a:off x="381000" y="381000"/>
            <a:ext cx="8382000" cy="43815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24292E"/>
              </a:buClr>
              <a:buSzPts val="3800"/>
              <a:buFont typeface="Helvetica Neue"/>
              <a:buNone/>
              <a:defRPr>
                <a:solidFill>
                  <a:srgbClr val="24292E"/>
                </a:solidFil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pic>
        <p:nvPicPr>
          <p:cNvPr descr="footer-mark-github.pdf" id="318" name="Google Shape;318;p93"/>
          <p:cNvPicPr preferRelativeResize="0"/>
          <p:nvPr/>
        </p:nvPicPr>
        <p:blipFill rotWithShape="1">
          <a:blip r:embed="rId2">
            <a:alphaModFix/>
          </a:blip>
          <a:srcRect b="0" l="0" r="0" t="0"/>
          <a:stretch/>
        </p:blipFill>
        <p:spPr>
          <a:xfrm>
            <a:off x="8667750" y="4809529"/>
            <a:ext cx="190500" cy="190500"/>
          </a:xfrm>
          <a:prstGeom prst="rect">
            <a:avLst/>
          </a:prstGeom>
          <a:noFill/>
          <a:ln>
            <a:noFill/>
          </a:ln>
        </p:spPr>
      </p:pic>
      <p:sp>
        <p:nvSpPr>
          <p:cNvPr id="319" name="Google Shape;319;p9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4.xml"/><Relationship Id="rId20" Type="http://schemas.openxmlformats.org/officeDocument/2006/relationships/slideLayout" Target="../slideLayouts/slideLayout64.xml"/><Relationship Id="rId42" Type="http://schemas.openxmlformats.org/officeDocument/2006/relationships/slideLayout" Target="../slideLayouts/slideLayout86.xml"/><Relationship Id="rId41" Type="http://schemas.openxmlformats.org/officeDocument/2006/relationships/slideLayout" Target="../slideLayouts/slideLayout85.xml"/><Relationship Id="rId22" Type="http://schemas.openxmlformats.org/officeDocument/2006/relationships/slideLayout" Target="../slideLayouts/slideLayout66.xml"/><Relationship Id="rId44" Type="http://schemas.openxmlformats.org/officeDocument/2006/relationships/slideLayout" Target="../slideLayouts/slideLayout88.xml"/><Relationship Id="rId21" Type="http://schemas.openxmlformats.org/officeDocument/2006/relationships/slideLayout" Target="../slideLayouts/slideLayout65.xml"/><Relationship Id="rId43" Type="http://schemas.openxmlformats.org/officeDocument/2006/relationships/slideLayout" Target="../slideLayouts/slideLayout87.xml"/><Relationship Id="rId24" Type="http://schemas.openxmlformats.org/officeDocument/2006/relationships/slideLayout" Target="../slideLayouts/slideLayout68.xml"/><Relationship Id="rId46" Type="http://schemas.openxmlformats.org/officeDocument/2006/relationships/slideLayout" Target="../slideLayouts/slideLayout90.xml"/><Relationship Id="rId23" Type="http://schemas.openxmlformats.org/officeDocument/2006/relationships/slideLayout" Target="../slideLayouts/slideLayout67.xml"/><Relationship Id="rId45" Type="http://schemas.openxmlformats.org/officeDocument/2006/relationships/slideLayout" Target="../slideLayouts/slideLayout89.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48" Type="http://schemas.openxmlformats.org/officeDocument/2006/relationships/theme" Target="../theme/theme3.xml"/><Relationship Id="rId25" Type="http://schemas.openxmlformats.org/officeDocument/2006/relationships/slideLayout" Target="../slideLayouts/slideLayout69.xml"/><Relationship Id="rId47" Type="http://schemas.openxmlformats.org/officeDocument/2006/relationships/slideLayout" Target="../slideLayouts/slideLayout91.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slideLayout" Target="../slideLayouts/slideLayout77.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35" Type="http://schemas.openxmlformats.org/officeDocument/2006/relationships/slideLayout" Target="../slideLayouts/slideLayout79.xml"/><Relationship Id="rId12" Type="http://schemas.openxmlformats.org/officeDocument/2006/relationships/slideLayout" Target="../slideLayouts/slideLayout56.xml"/><Relationship Id="rId34" Type="http://schemas.openxmlformats.org/officeDocument/2006/relationships/slideLayout" Target="../slideLayouts/slideLayout78.xml"/><Relationship Id="rId15" Type="http://schemas.openxmlformats.org/officeDocument/2006/relationships/slideLayout" Target="../slideLayouts/slideLayout59.xml"/><Relationship Id="rId37" Type="http://schemas.openxmlformats.org/officeDocument/2006/relationships/slideLayout" Target="../slideLayouts/slideLayout81.xml"/><Relationship Id="rId14" Type="http://schemas.openxmlformats.org/officeDocument/2006/relationships/slideLayout" Target="../slideLayouts/slideLayout58.xml"/><Relationship Id="rId36" Type="http://schemas.openxmlformats.org/officeDocument/2006/relationships/slideLayout" Target="../slideLayouts/slideLayout80.xml"/><Relationship Id="rId17" Type="http://schemas.openxmlformats.org/officeDocument/2006/relationships/slideLayout" Target="../slideLayouts/slideLayout61.xml"/><Relationship Id="rId39" Type="http://schemas.openxmlformats.org/officeDocument/2006/relationships/slideLayout" Target="../slideLayouts/slideLayout83.xml"/><Relationship Id="rId16" Type="http://schemas.openxmlformats.org/officeDocument/2006/relationships/slideLayout" Target="../slideLayouts/slideLayout60.xml"/><Relationship Id="rId38" Type="http://schemas.openxmlformats.org/officeDocument/2006/relationships/slideLayout" Target="../slideLayouts/slideLayout82.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sp>
        <p:nvSpPr>
          <p:cNvPr id="155" name="Google Shape;155;p46"/>
          <p:cNvSpPr txBox="1"/>
          <p:nvPr>
            <p:ph idx="1" type="body"/>
          </p:nvPr>
        </p:nvSpPr>
        <p:spPr>
          <a:xfrm>
            <a:off x="590550" y="685800"/>
            <a:ext cx="7962900" cy="3529500"/>
          </a:xfrm>
          <a:prstGeom prst="rect">
            <a:avLst/>
          </a:prstGeom>
          <a:noFill/>
          <a:ln>
            <a:noFill/>
          </a:ln>
        </p:spPr>
        <p:txBody>
          <a:bodyPr anchorCtr="0" anchor="ctr" bIns="19050" lIns="19050" spcFirstLastPara="1" rIns="19050" wrap="square" tIns="19050">
            <a:noAutofit/>
          </a:bodyPr>
          <a:lstStyle>
            <a:lvl1pPr indent="-381000" lvl="0" marL="457200" marR="0" rtl="0" algn="l">
              <a:lnSpc>
                <a:spcPct val="100000"/>
              </a:lnSpc>
              <a:spcBef>
                <a:spcPts val="1500"/>
              </a:spcBef>
              <a:spcAft>
                <a:spcPts val="0"/>
              </a:spcAft>
              <a:buClr>
                <a:srgbClr val="FFFFFF"/>
              </a:buClr>
              <a:buSzPts val="2400"/>
              <a:buFont typeface="Helvetica Neue"/>
              <a:buChar char="•"/>
              <a:defRPr b="0" i="0" sz="2400" u="none" cap="none" strike="noStrike">
                <a:solidFill>
                  <a:srgbClr val="FFFFFF"/>
                </a:solidFill>
                <a:latin typeface="Helvetica Neue"/>
                <a:ea typeface="Helvetica Neue"/>
                <a:cs typeface="Helvetica Neue"/>
                <a:sym typeface="Helvetica Neue"/>
              </a:defRPr>
            </a:lvl1pPr>
            <a:lvl2pPr indent="-342900" lvl="1" marL="914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2pPr>
            <a:lvl3pPr indent="-342900" lvl="2" marL="1371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3pPr>
            <a:lvl4pPr indent="-342900" lvl="3" marL="1828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4pPr>
            <a:lvl5pPr indent="-342900" lvl="4" marL="22860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5pPr>
            <a:lvl6pPr indent="-342900" lvl="5" marL="27432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6pPr>
            <a:lvl7pPr indent="-342900" lvl="6" marL="32004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7pPr>
            <a:lvl8pPr indent="-342900" lvl="7" marL="36576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8pPr>
            <a:lvl9pPr indent="-342900" lvl="8" marL="4114800" marR="0" rtl="0" algn="l">
              <a:lnSpc>
                <a:spcPct val="100000"/>
              </a:lnSpc>
              <a:spcBef>
                <a:spcPts val="1500"/>
              </a:spcBef>
              <a:spcAft>
                <a:spcPts val="0"/>
              </a:spcAft>
              <a:buClr>
                <a:srgbClr val="FFFFFF"/>
              </a:buClr>
              <a:buSzPts val="1800"/>
              <a:buFont typeface="Helvetica Neue"/>
              <a:buChar char="-"/>
              <a:defRPr b="0" i="0" sz="2400" u="none" cap="none" strike="noStrike">
                <a:solidFill>
                  <a:srgbClr val="FFFFFF"/>
                </a:solidFill>
                <a:latin typeface="Helvetica Neue"/>
                <a:ea typeface="Helvetica Neue"/>
                <a:cs typeface="Helvetica Neue"/>
                <a:sym typeface="Helvetica Neue"/>
              </a:defRPr>
            </a:lvl9pPr>
          </a:lstStyle>
          <a:p/>
        </p:txBody>
      </p:sp>
      <p:sp>
        <p:nvSpPr>
          <p:cNvPr id="156" name="Google Shape;156;p4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5400"/>
              <a:buFont typeface="Helvetica Neue"/>
              <a:buNone/>
              <a:defRPr b="1" i="0" sz="5400" u="none" cap="none" strike="noStrike">
                <a:solidFill>
                  <a:srgbClr val="FFFFFF"/>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hyperlink" Target="https://docs.github.com/en/actions/creating-actions/about-custom-actions#types-of-action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 Id="rId3"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94"/>
          <p:cNvSpPr txBox="1"/>
          <p:nvPr>
            <p:ph type="title"/>
          </p:nvPr>
        </p:nvSpPr>
        <p:spPr>
          <a:xfrm>
            <a:off x="578644" y="1778794"/>
            <a:ext cx="7086600" cy="21903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GitHub Actions</a:t>
            </a:r>
            <a:endParaRPr/>
          </a:p>
        </p:txBody>
      </p:sp>
      <p:sp>
        <p:nvSpPr>
          <p:cNvPr id="325" name="Google Shape;325;p94"/>
          <p:cNvSpPr txBox="1"/>
          <p:nvPr>
            <p:ph idx="1" type="subTitle"/>
          </p:nvPr>
        </p:nvSpPr>
        <p:spPr>
          <a:xfrm>
            <a:off x="876900" y="1428796"/>
            <a:ext cx="4152300" cy="219000"/>
          </a:xfrm>
          <a:prstGeom prst="rect">
            <a:avLst/>
          </a:prstGeom>
        </p:spPr>
        <p:txBody>
          <a:bodyPr anchorCtr="0" anchor="b" bIns="19050" lIns="19050" spcFirstLastPara="1" rIns="19050" wrap="square" tIns="19050">
            <a:noAutofit/>
          </a:bodyPr>
          <a:lstStyle/>
          <a:p>
            <a:pPr indent="0" lvl="0" marL="0" rtl="0" algn="l">
              <a:spcBef>
                <a:spcPts val="1500"/>
              </a:spcBef>
              <a:spcAft>
                <a:spcPts val="0"/>
              </a:spcAft>
              <a:buNone/>
            </a:pPr>
            <a:r>
              <a:rPr lang="en"/>
              <a:t>GitHub</a:t>
            </a:r>
            <a:endParaRPr/>
          </a:p>
        </p:txBody>
      </p:sp>
      <p:sp>
        <p:nvSpPr>
          <p:cNvPr id="326" name="Google Shape;326;p94"/>
          <p:cNvSpPr txBox="1"/>
          <p:nvPr>
            <p:ph idx="2" type="body"/>
          </p:nvPr>
        </p:nvSpPr>
        <p:spPr>
          <a:xfrm>
            <a:off x="585225" y="4608576"/>
            <a:ext cx="7341300" cy="219600"/>
          </a:xfrm>
          <a:prstGeom prst="rect">
            <a:avLst/>
          </a:prstGeom>
        </p:spPr>
        <p:txBody>
          <a:bodyPr anchorCtr="0" anchor="b" bIns="19050" lIns="19050" spcFirstLastPara="1" rIns="19050" wrap="square" tIns="19050">
            <a:noAutofit/>
          </a:bodyPr>
          <a:lstStyle/>
          <a:p>
            <a:pPr indent="0" lvl="0" marL="0" rtl="0" algn="l">
              <a:spcBef>
                <a:spcPts val="1500"/>
              </a:spcBef>
              <a:spcAft>
                <a:spcPts val="0"/>
              </a:spcAft>
              <a:buNone/>
            </a:pPr>
            <a:r>
              <a:rPr lang="en"/>
              <a:t>Philips Dev Days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03"/>
          <p:cNvPicPr preferRelativeResize="0"/>
          <p:nvPr/>
        </p:nvPicPr>
        <p:blipFill>
          <a:blip r:embed="rId3">
            <a:alphaModFix/>
          </a:blip>
          <a:stretch>
            <a:fillRect/>
          </a:stretch>
        </p:blipFill>
        <p:spPr>
          <a:xfrm>
            <a:off x="192024" y="152400"/>
            <a:ext cx="8754115"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104"/>
          <p:cNvPicPr preferRelativeResize="0"/>
          <p:nvPr/>
        </p:nvPicPr>
        <p:blipFill>
          <a:blip r:embed="rId3">
            <a:alphaModFix/>
          </a:blip>
          <a:stretch>
            <a:fillRect/>
          </a:stretch>
        </p:blipFill>
        <p:spPr>
          <a:xfrm>
            <a:off x="277368" y="152400"/>
            <a:ext cx="8669870" cy="48387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105"/>
          <p:cNvPicPr preferRelativeResize="0"/>
          <p:nvPr/>
        </p:nvPicPr>
        <p:blipFill>
          <a:blip r:embed="rId3">
            <a:alphaModFix/>
          </a:blip>
          <a:stretch>
            <a:fillRect/>
          </a:stretch>
        </p:blipFill>
        <p:spPr>
          <a:xfrm>
            <a:off x="304800" y="152400"/>
            <a:ext cx="836964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06"/>
          <p:cNvSpPr txBox="1"/>
          <p:nvPr>
            <p:ph type="title"/>
          </p:nvPr>
        </p:nvSpPr>
        <p:spPr>
          <a:xfrm>
            <a:off x="457200" y="514350"/>
            <a:ext cx="8229600" cy="41148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Securing GitHub Actions / Best Practices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107"/>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Create small actions that do one thing and they do it well</a:t>
            </a:r>
            <a:endParaRPr/>
          </a:p>
          <a:p>
            <a:pPr indent="-342900" lvl="0" marL="457200" rtl="0" algn="l">
              <a:spcBef>
                <a:spcPts val="1000"/>
              </a:spcBef>
              <a:spcAft>
                <a:spcPts val="0"/>
              </a:spcAft>
              <a:buSzPts val="1800"/>
              <a:buChar char="●"/>
            </a:pPr>
            <a:r>
              <a:rPr lang="en"/>
              <a:t>Integrate with the tools you use</a:t>
            </a:r>
            <a:endParaRPr/>
          </a:p>
          <a:p>
            <a:pPr indent="-342900" lvl="0" marL="457200" rtl="0" algn="l">
              <a:spcBef>
                <a:spcPts val="1000"/>
              </a:spcBef>
              <a:spcAft>
                <a:spcPts val="0"/>
              </a:spcAft>
              <a:buSzPts val="1800"/>
              <a:buChar char="●"/>
            </a:pPr>
            <a:r>
              <a:rPr lang="en"/>
              <a:t>Leverage the community</a:t>
            </a:r>
            <a:endParaRPr/>
          </a:p>
          <a:p>
            <a:pPr indent="-342900" lvl="0" marL="457200" rtl="0" algn="l">
              <a:spcBef>
                <a:spcPts val="1000"/>
              </a:spcBef>
              <a:spcAft>
                <a:spcPts val="0"/>
              </a:spcAft>
              <a:buSzPts val="1800"/>
              <a:buChar char="●"/>
            </a:pPr>
            <a:r>
              <a:rPr lang="en"/>
              <a:t>Add an Action </a:t>
            </a:r>
            <a:r>
              <a:rPr lang="en"/>
              <a:t>badge</a:t>
            </a:r>
            <a:r>
              <a:rPr lang="en"/>
              <a:t> to your README</a:t>
            </a:r>
            <a:endParaRPr/>
          </a:p>
          <a:p>
            <a:pPr indent="0" lvl="0" marL="0" rtl="0" algn="l">
              <a:spcBef>
                <a:spcPts val="1000"/>
              </a:spcBef>
              <a:spcAft>
                <a:spcPts val="1000"/>
              </a:spcAft>
              <a:buNone/>
            </a:pPr>
            <a:r>
              <a:t/>
            </a:r>
            <a:endParaRPr/>
          </a:p>
        </p:txBody>
      </p:sp>
      <p:sp>
        <p:nvSpPr>
          <p:cNvPr id="392" name="Google Shape;392;p107"/>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General tips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108"/>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Use actions pinning or a tag</a:t>
            </a:r>
            <a:endParaRPr/>
          </a:p>
          <a:p>
            <a:pPr indent="-342900" lvl="0" marL="457200" rtl="0" algn="l">
              <a:spcBef>
                <a:spcPts val="1000"/>
              </a:spcBef>
              <a:spcAft>
                <a:spcPts val="0"/>
              </a:spcAft>
              <a:buSzPts val="1800"/>
              <a:buChar char="●"/>
            </a:pPr>
            <a:r>
              <a:rPr lang="en"/>
              <a:t>Update Actions frequently to get the latest security patches</a:t>
            </a:r>
            <a:endParaRPr/>
          </a:p>
          <a:p>
            <a:pPr indent="-342900" lvl="0" marL="457200" rtl="0" algn="l">
              <a:spcBef>
                <a:spcPts val="1000"/>
              </a:spcBef>
              <a:spcAft>
                <a:spcPts val="0"/>
              </a:spcAft>
              <a:buSzPts val="1800"/>
              <a:buChar char="●"/>
            </a:pPr>
            <a:r>
              <a:rPr lang="en"/>
              <a:t>Never add tokens or keys without encryption</a:t>
            </a:r>
            <a:endParaRPr/>
          </a:p>
          <a:p>
            <a:pPr indent="-342900" lvl="0" marL="457200" rtl="0" algn="l">
              <a:spcBef>
                <a:spcPts val="1000"/>
              </a:spcBef>
              <a:spcAft>
                <a:spcPts val="0"/>
              </a:spcAft>
              <a:buSzPts val="1800"/>
              <a:buChar char="●"/>
            </a:pPr>
            <a:r>
              <a:rPr lang="en"/>
              <a:t>Set the </a:t>
            </a:r>
            <a:r>
              <a:rPr lang="en"/>
              <a:t>default</a:t>
            </a:r>
            <a:r>
              <a:rPr lang="en"/>
              <a:t> workflow permissions to </a:t>
            </a:r>
            <a:r>
              <a:rPr b="1" lang="en"/>
              <a:t>contents:read</a:t>
            </a:r>
            <a:r>
              <a:rPr lang="en"/>
              <a:t> </a:t>
            </a:r>
            <a:endParaRPr/>
          </a:p>
          <a:p>
            <a:pPr indent="-342900" lvl="0" marL="457200" rtl="0" algn="l">
              <a:spcBef>
                <a:spcPts val="1000"/>
              </a:spcBef>
              <a:spcAft>
                <a:spcPts val="1000"/>
              </a:spcAft>
              <a:buSzPts val="1800"/>
              <a:buChar char="●"/>
            </a:pPr>
            <a:r>
              <a:rPr lang="en"/>
              <a:t>Require the GITHUB_TOKEN permissions be set at the workflow level</a:t>
            </a:r>
            <a:endParaRPr/>
          </a:p>
        </p:txBody>
      </p:sp>
      <p:sp>
        <p:nvSpPr>
          <p:cNvPr id="398" name="Google Shape;398;p108"/>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Security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109"/>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AutoNum type="arabicPeriod"/>
            </a:pPr>
            <a:r>
              <a:rPr lang="en"/>
              <a:t>Custom Actions</a:t>
            </a:r>
            <a:endParaRPr/>
          </a:p>
          <a:p>
            <a:pPr indent="-342900" lvl="0" marL="457200" rtl="0" algn="l">
              <a:spcBef>
                <a:spcPts val="1000"/>
              </a:spcBef>
              <a:spcAft>
                <a:spcPts val="0"/>
              </a:spcAft>
              <a:buSzPts val="1800"/>
              <a:buAutoNum type="arabicPeriod"/>
            </a:pPr>
            <a:r>
              <a:rPr lang="en"/>
              <a:t>Reusable workflows</a:t>
            </a:r>
            <a:endParaRPr/>
          </a:p>
          <a:p>
            <a:pPr indent="0" lvl="0" marL="0" rtl="0" algn="l">
              <a:spcBef>
                <a:spcPts val="1000"/>
              </a:spcBef>
              <a:spcAft>
                <a:spcPts val="1000"/>
              </a:spcAft>
              <a:buNone/>
            </a:pPr>
            <a:r>
              <a:t/>
            </a:r>
            <a:endParaRPr/>
          </a:p>
        </p:txBody>
      </p:sp>
      <p:sp>
        <p:nvSpPr>
          <p:cNvPr id="404" name="Google Shape;404;p109"/>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Reusability and workflow sharing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110"/>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342900" lvl="0" marL="457200" rtl="0" algn="l">
              <a:spcBef>
                <a:spcPts val="0"/>
              </a:spcBef>
              <a:spcAft>
                <a:spcPts val="0"/>
              </a:spcAft>
              <a:buSzPts val="1800"/>
              <a:buChar char="●"/>
            </a:pPr>
            <a:r>
              <a:rPr lang="en"/>
              <a:t>If there is a single step you want to be able to reuse (think unix philosophy). If you have other code/scripts you want to pull in to the pipeline to run</a:t>
            </a:r>
            <a:endParaRPr/>
          </a:p>
          <a:p>
            <a:pPr indent="-342900" lvl="0" marL="457200" rtl="0" algn="l">
              <a:spcBef>
                <a:spcPts val="1000"/>
              </a:spcBef>
              <a:spcAft>
                <a:spcPts val="1000"/>
              </a:spcAft>
              <a:buSzPts val="1800"/>
              <a:buChar char="●"/>
            </a:pPr>
            <a:r>
              <a:rPr lang="en"/>
              <a:t>There’s </a:t>
            </a:r>
            <a:r>
              <a:rPr lang="en" u="sng">
                <a:solidFill>
                  <a:schemeClr val="hlink"/>
                </a:solidFill>
                <a:hlinkClick r:id="rId3"/>
              </a:rPr>
              <a:t>three</a:t>
            </a:r>
            <a:r>
              <a:rPr lang="en"/>
              <a:t> different types of custom Actions</a:t>
            </a:r>
            <a:endParaRPr/>
          </a:p>
        </p:txBody>
      </p:sp>
      <p:sp>
        <p:nvSpPr>
          <p:cNvPr id="410" name="Google Shape;410;p110"/>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Custom Actions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11"/>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sz="2800">
                <a:solidFill>
                  <a:schemeClr val="dk1"/>
                </a:solidFill>
              </a:rPr>
              <a:t>Reusable workflows</a:t>
            </a:r>
            <a:endParaRPr/>
          </a:p>
        </p:txBody>
      </p:sp>
      <p:grpSp>
        <p:nvGrpSpPr>
          <p:cNvPr id="417" name="Google Shape;417;p111"/>
          <p:cNvGrpSpPr/>
          <p:nvPr/>
        </p:nvGrpSpPr>
        <p:grpSpPr>
          <a:xfrm>
            <a:off x="733337" y="1139628"/>
            <a:ext cx="3512519" cy="3343594"/>
            <a:chOff x="695325" y="1475747"/>
            <a:chExt cx="4683359" cy="4458126"/>
          </a:xfrm>
        </p:grpSpPr>
        <p:pic>
          <p:nvPicPr>
            <p:cNvPr id="418" name="Google Shape;418;p111"/>
            <p:cNvPicPr preferRelativeResize="0"/>
            <p:nvPr/>
          </p:nvPicPr>
          <p:blipFill rotWithShape="1">
            <a:blip r:embed="rId3">
              <a:alphaModFix/>
            </a:blip>
            <a:srcRect b="0" l="0" r="0" t="0"/>
            <a:stretch/>
          </p:blipFill>
          <p:spPr>
            <a:xfrm>
              <a:off x="695325" y="1475747"/>
              <a:ext cx="4683359" cy="4458126"/>
            </a:xfrm>
            <a:prstGeom prst="rect">
              <a:avLst/>
            </a:prstGeom>
            <a:noFill/>
            <a:ln>
              <a:noFill/>
            </a:ln>
          </p:spPr>
        </p:pic>
        <p:sp>
          <p:nvSpPr>
            <p:cNvPr id="419" name="Google Shape;419;p111"/>
            <p:cNvSpPr/>
            <p:nvPr/>
          </p:nvSpPr>
          <p:spPr>
            <a:xfrm>
              <a:off x="1194812" y="1956002"/>
              <a:ext cx="940500" cy="2010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Rajdhani"/>
                <a:ea typeface="Rajdhani"/>
                <a:cs typeface="Rajdhani"/>
                <a:sym typeface="Rajdhani"/>
              </a:endParaRPr>
            </a:p>
          </p:txBody>
        </p:sp>
      </p:grpSp>
      <p:grpSp>
        <p:nvGrpSpPr>
          <p:cNvPr id="420" name="Google Shape;420;p111"/>
          <p:cNvGrpSpPr/>
          <p:nvPr/>
        </p:nvGrpSpPr>
        <p:grpSpPr>
          <a:xfrm>
            <a:off x="4775589" y="1139614"/>
            <a:ext cx="3846818" cy="1943657"/>
            <a:chOff x="5694521" y="1504668"/>
            <a:chExt cx="5196998" cy="2625853"/>
          </a:xfrm>
        </p:grpSpPr>
        <p:pic>
          <p:nvPicPr>
            <p:cNvPr id="421" name="Google Shape;421;p111"/>
            <p:cNvPicPr preferRelativeResize="0"/>
            <p:nvPr/>
          </p:nvPicPr>
          <p:blipFill rotWithShape="1">
            <a:blip r:embed="rId4">
              <a:alphaModFix/>
            </a:blip>
            <a:srcRect b="0" l="0" r="0" t="0"/>
            <a:stretch/>
          </p:blipFill>
          <p:spPr>
            <a:xfrm>
              <a:off x="5694521" y="1504668"/>
              <a:ext cx="5196998" cy="2625853"/>
            </a:xfrm>
            <a:prstGeom prst="rect">
              <a:avLst/>
            </a:prstGeom>
            <a:noFill/>
            <a:ln>
              <a:noFill/>
            </a:ln>
          </p:spPr>
        </p:pic>
        <p:sp>
          <p:nvSpPr>
            <p:cNvPr id="422" name="Google Shape;422;p111"/>
            <p:cNvSpPr/>
            <p:nvPr/>
          </p:nvSpPr>
          <p:spPr>
            <a:xfrm>
              <a:off x="6263433" y="2534412"/>
              <a:ext cx="2443200" cy="154500"/>
            </a:xfrm>
            <a:prstGeom prst="rect">
              <a:avLst/>
            </a:prstGeom>
            <a:no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Rajdhani"/>
                <a:ea typeface="Rajdhani"/>
                <a:cs typeface="Rajdhani"/>
                <a:sym typeface="Rajdhan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112"/>
          <p:cNvGrpSpPr/>
          <p:nvPr/>
        </p:nvGrpSpPr>
        <p:grpSpPr>
          <a:xfrm>
            <a:off x="1065389" y="0"/>
            <a:ext cx="7013222" cy="5143501"/>
            <a:chOff x="1065389" y="0"/>
            <a:chExt cx="7013222" cy="5143501"/>
          </a:xfrm>
        </p:grpSpPr>
        <p:pic>
          <p:nvPicPr>
            <p:cNvPr id="428" name="Google Shape;428;p112"/>
            <p:cNvPicPr preferRelativeResize="0"/>
            <p:nvPr/>
          </p:nvPicPr>
          <p:blipFill>
            <a:blip r:embed="rId3">
              <a:alphaModFix/>
            </a:blip>
            <a:stretch>
              <a:fillRect/>
            </a:stretch>
          </p:blipFill>
          <p:spPr>
            <a:xfrm>
              <a:off x="1065389" y="0"/>
              <a:ext cx="7013222" cy="5143501"/>
            </a:xfrm>
            <a:prstGeom prst="rect">
              <a:avLst/>
            </a:prstGeom>
            <a:noFill/>
            <a:ln>
              <a:noFill/>
            </a:ln>
          </p:spPr>
        </p:pic>
        <p:sp>
          <p:nvSpPr>
            <p:cNvPr id="429" name="Google Shape;429;p112"/>
            <p:cNvSpPr/>
            <p:nvPr/>
          </p:nvSpPr>
          <p:spPr>
            <a:xfrm>
              <a:off x="3378150" y="4407925"/>
              <a:ext cx="1035300" cy="56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elvetica Neue"/>
                <a:ea typeface="Helvetica Neue"/>
                <a:cs typeface="Helvetica Neue"/>
                <a:sym typeface="Helvetica Neue"/>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95"/>
          <p:cNvSpPr txBox="1"/>
          <p:nvPr>
            <p:ph type="title"/>
          </p:nvPr>
        </p:nvSpPr>
        <p:spPr>
          <a:xfrm>
            <a:off x="457200" y="514350"/>
            <a:ext cx="8229600" cy="41148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GitHub Actions Overview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113"/>
          <p:cNvSpPr txBox="1"/>
          <p:nvPr>
            <p:ph type="title"/>
          </p:nvPr>
        </p:nvSpPr>
        <p:spPr>
          <a:xfrm>
            <a:off x="457200" y="228600"/>
            <a:ext cx="8229600" cy="508800"/>
          </a:xfrm>
          <a:prstGeom prst="rect">
            <a:avLst/>
          </a:prstGeom>
          <a:noFill/>
          <a:ln>
            <a:noFill/>
          </a:ln>
        </p:spPr>
        <p:txBody>
          <a:bodyPr anchorCtr="0" anchor="ctr" bIns="19050" lIns="19050" spcFirstLastPara="1" rIns="19050" wrap="square" tIns="19050">
            <a:noAutofit/>
          </a:bodyPr>
          <a:lstStyle/>
          <a:p>
            <a:pPr indent="0" lvl="0" marL="0" rtl="0" algn="ctr">
              <a:lnSpc>
                <a:spcPct val="100000"/>
              </a:lnSpc>
              <a:spcBef>
                <a:spcPts val="0"/>
              </a:spcBef>
              <a:spcAft>
                <a:spcPts val="0"/>
              </a:spcAft>
              <a:buClr>
                <a:srgbClr val="24292E"/>
              </a:buClr>
              <a:buSzPts val="3000"/>
              <a:buNone/>
            </a:pPr>
            <a:r>
              <a:rPr lang="en"/>
              <a:t>Reusable workflow vs Composite action</a:t>
            </a:r>
            <a:endParaRPr/>
          </a:p>
        </p:txBody>
      </p:sp>
      <p:sp>
        <p:nvSpPr>
          <p:cNvPr id="435" name="Google Shape;435;p113"/>
          <p:cNvSpPr txBox="1"/>
          <p:nvPr/>
        </p:nvSpPr>
        <p:spPr>
          <a:xfrm>
            <a:off x="890649" y="1729839"/>
            <a:ext cx="3234000" cy="18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Reusable workflow:</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entire job</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Can enforce runner labels</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No option to do something before and after the steps</a:t>
            </a:r>
            <a:endParaRPr b="0" i="0" sz="1800" u="none" cap="none" strike="noStrike">
              <a:solidFill>
                <a:srgbClr val="000000"/>
              </a:solidFill>
              <a:latin typeface="Helvetica Neue"/>
              <a:ea typeface="Helvetica Neue"/>
              <a:cs typeface="Helvetica Neue"/>
              <a:sym typeface="Helvetica Neue"/>
            </a:endParaRPr>
          </a:p>
        </p:txBody>
      </p:sp>
      <p:sp>
        <p:nvSpPr>
          <p:cNvPr id="436" name="Google Shape;436;p113"/>
          <p:cNvSpPr txBox="1"/>
          <p:nvPr/>
        </p:nvSpPr>
        <p:spPr>
          <a:xfrm>
            <a:off x="5019305" y="1729839"/>
            <a:ext cx="3234000" cy="230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000000"/>
                </a:solidFill>
                <a:latin typeface="Helvetica Neue"/>
                <a:ea typeface="Helvetica Neue"/>
                <a:cs typeface="Helvetica Neue"/>
                <a:sym typeface="Helvetica Neue"/>
              </a:rPr>
              <a:t>Composite action:</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Defines the list of steps</a:t>
            </a:r>
            <a:endParaRPr/>
          </a:p>
          <a:p>
            <a:pPr indent="-285750" lvl="0" marL="285750" marR="0" rtl="0" algn="l">
              <a:lnSpc>
                <a:spcPct val="150000"/>
              </a:lnSpc>
              <a:spcBef>
                <a:spcPts val="0"/>
              </a:spcBef>
              <a:spcAft>
                <a:spcPts val="0"/>
              </a:spcAft>
              <a:buClr>
                <a:srgbClr val="000000"/>
              </a:buClr>
              <a:buSzPts val="1800"/>
              <a:buFont typeface="Arial"/>
              <a:buChar char="•"/>
            </a:pPr>
            <a:r>
              <a:rPr b="0" i="0" lang="en" sz="1800" u="none" cap="none" strike="noStrike">
                <a:solidFill>
                  <a:srgbClr val="000000"/>
                </a:solidFill>
                <a:latin typeface="Helvetica Neue"/>
                <a:ea typeface="Helvetica Neue"/>
                <a:cs typeface="Helvetica Neue"/>
                <a:sym typeface="Helvetica Neue"/>
              </a:rPr>
              <a:t>Full flexibility to do something before and after the steps in the composite action</a:t>
            </a:r>
            <a:endParaRPr b="0" i="0" sz="1800" u="none" cap="none" strike="noStrike">
              <a:solidFill>
                <a:srgbClr val="000000"/>
              </a:solidFill>
              <a:latin typeface="Helvetica Neue"/>
              <a:ea typeface="Helvetica Neue"/>
              <a:cs typeface="Helvetica Neue"/>
              <a:sym typeface="Helvetica Neue"/>
            </a:endParaRPr>
          </a:p>
        </p:txBody>
      </p:sp>
      <p:cxnSp>
        <p:nvCxnSpPr>
          <p:cNvPr id="437" name="Google Shape;437;p113"/>
          <p:cNvCxnSpPr/>
          <p:nvPr/>
        </p:nvCxnSpPr>
        <p:spPr>
          <a:xfrm>
            <a:off x="4532416" y="1622961"/>
            <a:ext cx="0" cy="2501700"/>
          </a:xfrm>
          <a:prstGeom prst="straightConnector1">
            <a:avLst/>
          </a:prstGeom>
          <a:noFill/>
          <a:ln cap="flat" cmpd="sng" w="19050">
            <a:solidFill>
              <a:srgbClr val="0062D6"/>
            </a:solidFill>
            <a:prstDash val="solid"/>
            <a:round/>
            <a:headEnd len="sm" w="sm" type="none"/>
            <a:tailEnd len="sm" w="sm" type="none"/>
          </a:ln>
        </p:spPr>
      </p:cxnSp>
      <p:sp>
        <p:nvSpPr>
          <p:cNvPr id="438" name="Google Shape;438;p113"/>
          <p:cNvSpPr txBox="1"/>
          <p:nvPr/>
        </p:nvSpPr>
        <p:spPr>
          <a:xfrm>
            <a:off x="0" y="4835700"/>
            <a:ext cx="7056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https://github.blog/developer-skills/github/using-reusable-workflows-github-actions/</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14"/>
          <p:cNvSpPr txBox="1"/>
          <p:nvPr>
            <p:ph idx="1" type="body"/>
          </p:nvPr>
        </p:nvSpPr>
        <p:spPr>
          <a:xfrm>
            <a:off x="450650" y="1501300"/>
            <a:ext cx="3831300" cy="3174900"/>
          </a:xfrm>
          <a:prstGeom prst="rect">
            <a:avLst/>
          </a:prstGeom>
          <a:noFill/>
          <a:ln>
            <a:noFill/>
          </a:ln>
        </p:spPr>
        <p:txBody>
          <a:bodyPr anchorCtr="0" anchor="t" bIns="19050" lIns="19050" spcFirstLastPara="1" rIns="19050" wrap="square" tIns="19050">
            <a:noAutofit/>
          </a:bodyPr>
          <a:lstStyle/>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actions</a:t>
            </a:r>
            <a:r>
              <a:rPr lang="en">
                <a:solidFill>
                  <a:schemeClr val="dk1"/>
                </a:solidFill>
              </a:rPr>
              <a:t> and composite actions as building blocks</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workflow templates</a:t>
            </a:r>
            <a:r>
              <a:rPr lang="en">
                <a:solidFill>
                  <a:schemeClr val="dk1"/>
                </a:solidFill>
              </a:rPr>
              <a:t> and </a:t>
            </a:r>
            <a:r>
              <a:rPr b="1" lang="en">
                <a:solidFill>
                  <a:schemeClr val="dk1"/>
                </a:solidFill>
              </a:rPr>
              <a:t>template repositories</a:t>
            </a:r>
            <a:r>
              <a:rPr lang="en">
                <a:solidFill>
                  <a:schemeClr val="dk1"/>
                </a:solidFill>
              </a:rPr>
              <a:t> for discoverability</a:t>
            </a:r>
            <a:endParaRPr/>
          </a:p>
          <a:p>
            <a:pPr indent="-342900" lvl="0" marL="457200" rtl="0" algn="l">
              <a:lnSpc>
                <a:spcPct val="100000"/>
              </a:lnSpc>
              <a:spcBef>
                <a:spcPts val="1000"/>
              </a:spcBef>
              <a:spcAft>
                <a:spcPts val="0"/>
              </a:spcAft>
              <a:buSzPts val="1800"/>
              <a:buChar char="●"/>
            </a:pPr>
            <a:r>
              <a:rPr lang="en">
                <a:solidFill>
                  <a:schemeClr val="dk1"/>
                </a:solidFill>
              </a:rPr>
              <a:t>Use </a:t>
            </a:r>
            <a:r>
              <a:rPr b="1" lang="en">
                <a:solidFill>
                  <a:schemeClr val="dk1"/>
                </a:solidFill>
              </a:rPr>
              <a:t>reusable workflows </a:t>
            </a:r>
            <a:r>
              <a:rPr lang="en">
                <a:solidFill>
                  <a:schemeClr val="dk1"/>
                </a:solidFill>
              </a:rPr>
              <a:t>for complex scenarios and for standardization</a:t>
            </a:r>
            <a:endParaRPr/>
          </a:p>
          <a:p>
            <a:pPr indent="-342900" lvl="0" marL="457200" rtl="0" algn="l">
              <a:lnSpc>
                <a:spcPct val="100000"/>
              </a:lnSpc>
              <a:spcBef>
                <a:spcPts val="1000"/>
              </a:spcBef>
              <a:spcAft>
                <a:spcPts val="0"/>
              </a:spcAft>
              <a:buSzPts val="1800"/>
              <a:buChar char="●"/>
            </a:pPr>
            <a:r>
              <a:rPr lang="en">
                <a:solidFill>
                  <a:schemeClr val="dk1"/>
                </a:solidFill>
              </a:rPr>
              <a:t>Share actions and reusable workflows in internal repositories </a:t>
            </a:r>
            <a:endParaRPr/>
          </a:p>
        </p:txBody>
      </p:sp>
      <p:pic>
        <p:nvPicPr>
          <p:cNvPr id="444" name="Google Shape;444;p114"/>
          <p:cNvPicPr preferRelativeResize="0"/>
          <p:nvPr/>
        </p:nvPicPr>
        <p:blipFill rotWithShape="1">
          <a:blip r:embed="rId3">
            <a:alphaModFix/>
          </a:blip>
          <a:srcRect b="0" l="34780" r="2302" t="0"/>
          <a:stretch/>
        </p:blipFill>
        <p:spPr>
          <a:xfrm>
            <a:off x="4664875" y="891725"/>
            <a:ext cx="4479124" cy="4251776"/>
          </a:xfrm>
          <a:prstGeom prst="rect">
            <a:avLst/>
          </a:prstGeom>
          <a:noFill/>
          <a:ln>
            <a:noFill/>
          </a:ln>
        </p:spPr>
      </p:pic>
      <p:sp>
        <p:nvSpPr>
          <p:cNvPr id="445" name="Google Shape;445;p114"/>
          <p:cNvSpPr txBox="1"/>
          <p:nvPr>
            <p:ph type="title"/>
          </p:nvPr>
        </p:nvSpPr>
        <p:spPr>
          <a:xfrm>
            <a:off x="0" y="298025"/>
            <a:ext cx="4625700" cy="682800"/>
          </a:xfrm>
          <a:prstGeom prst="rect">
            <a:avLst/>
          </a:prstGeom>
          <a:noFill/>
          <a:ln>
            <a:noFill/>
          </a:ln>
        </p:spPr>
        <p:txBody>
          <a:bodyPr anchorCtr="0" anchor="ctr" bIns="19050" lIns="19050" spcFirstLastPara="1" rIns="19050" wrap="square" tIns="19050">
            <a:noAutofit/>
          </a:bodyPr>
          <a:lstStyle/>
          <a:p>
            <a:pPr indent="0" lvl="0" marL="0" rtl="0" algn="ctr">
              <a:lnSpc>
                <a:spcPct val="115000"/>
              </a:lnSpc>
              <a:spcBef>
                <a:spcPts val="0"/>
              </a:spcBef>
              <a:spcAft>
                <a:spcPts val="0"/>
              </a:spcAft>
              <a:buSzPts val="3000"/>
              <a:buNone/>
            </a:pPr>
            <a:r>
              <a:rPr lang="en" sz="2800"/>
              <a:t>Sharing workflows</a:t>
            </a:r>
            <a:endParaRPr sz="2800"/>
          </a:p>
          <a:p>
            <a:pPr indent="0" lvl="0" marL="0" rtl="0" algn="ctr">
              <a:lnSpc>
                <a:spcPct val="115000"/>
              </a:lnSpc>
              <a:spcBef>
                <a:spcPts val="0"/>
              </a:spcBef>
              <a:spcAft>
                <a:spcPts val="0"/>
              </a:spcAft>
              <a:buSzPts val="3000"/>
              <a:buNone/>
            </a:pPr>
            <a:r>
              <a:rPr lang="en" sz="2300"/>
              <a:t>Best Practices</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115"/>
          <p:cNvSpPr txBox="1"/>
          <p:nvPr>
            <p:ph idx="1" type="body"/>
          </p:nvPr>
        </p:nvSpPr>
        <p:spPr>
          <a:xfrm>
            <a:off x="5029200" y="228600"/>
            <a:ext cx="37398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t/>
            </a:r>
            <a:endParaRPr/>
          </a:p>
          <a:p>
            <a:pPr indent="-342900" lvl="0" marL="457200" rtl="0" algn="l">
              <a:spcBef>
                <a:spcPts val="400"/>
              </a:spcBef>
              <a:spcAft>
                <a:spcPts val="0"/>
              </a:spcAft>
              <a:buSzPts val="1800"/>
              <a:buChar char="●"/>
            </a:pPr>
            <a:r>
              <a:rPr lang="en"/>
              <a:t>Use the </a:t>
            </a:r>
            <a:r>
              <a:rPr b="1" lang="en"/>
              <a:t>GITHUB_TOKEN</a:t>
            </a:r>
            <a:r>
              <a:rPr lang="en"/>
              <a:t> when possible, as a second option, GitHub Apps</a:t>
            </a:r>
            <a:endParaRPr/>
          </a:p>
          <a:p>
            <a:pPr indent="-342900" lvl="0" marL="457200" rtl="0" algn="l">
              <a:spcBef>
                <a:spcPts val="1000"/>
              </a:spcBef>
              <a:spcAft>
                <a:spcPts val="0"/>
              </a:spcAft>
              <a:buSzPts val="1800"/>
              <a:buChar char="●"/>
            </a:pPr>
            <a:r>
              <a:rPr lang="en"/>
              <a:t>Limit token permissions</a:t>
            </a:r>
            <a:endParaRPr/>
          </a:p>
          <a:p>
            <a:pPr indent="-342900" lvl="0" marL="457200" rtl="0" algn="l">
              <a:spcBef>
                <a:spcPts val="1000"/>
              </a:spcBef>
              <a:spcAft>
                <a:spcPts val="0"/>
              </a:spcAft>
              <a:buSzPts val="1800"/>
              <a:buChar char="●"/>
            </a:pPr>
            <a:r>
              <a:rPr lang="en"/>
              <a:t>Run only trusted actions</a:t>
            </a:r>
            <a:endParaRPr/>
          </a:p>
          <a:p>
            <a:pPr indent="-342900" lvl="0" marL="457200" rtl="0" algn="l">
              <a:spcBef>
                <a:spcPts val="1000"/>
              </a:spcBef>
              <a:spcAft>
                <a:spcPts val="0"/>
              </a:spcAft>
              <a:buSzPts val="1800"/>
              <a:buChar char="●"/>
            </a:pPr>
            <a:r>
              <a:rPr lang="en"/>
              <a:t>Protect your secrets with environments</a:t>
            </a:r>
            <a:endParaRPr/>
          </a:p>
          <a:p>
            <a:pPr indent="-342900" lvl="0" marL="457200" rtl="0" algn="l">
              <a:spcBef>
                <a:spcPts val="1000"/>
              </a:spcBef>
              <a:spcAft>
                <a:spcPts val="0"/>
              </a:spcAft>
              <a:buSzPts val="1800"/>
              <a:buChar char="●"/>
            </a:pPr>
            <a:r>
              <a:rPr lang="en"/>
              <a:t>Create starter </a:t>
            </a:r>
            <a:r>
              <a:rPr lang="en"/>
              <a:t>workflows</a:t>
            </a:r>
            <a:r>
              <a:rPr lang="en"/>
              <a:t> for reusability</a:t>
            </a:r>
            <a:endParaRPr/>
          </a:p>
          <a:p>
            <a:pPr indent="-342900" lvl="0" marL="457200" rtl="0" algn="l">
              <a:spcBef>
                <a:spcPts val="1000"/>
              </a:spcBef>
              <a:spcAft>
                <a:spcPts val="1000"/>
              </a:spcAft>
              <a:buSzPts val="1800"/>
              <a:buChar char="●"/>
            </a:pPr>
            <a:r>
              <a:rPr lang="en"/>
              <a:t>Use actions for CI/CD but also </a:t>
            </a:r>
            <a:r>
              <a:rPr b="1" lang="en"/>
              <a:t>*-ops</a:t>
            </a:r>
            <a:endParaRPr/>
          </a:p>
        </p:txBody>
      </p:sp>
      <p:sp>
        <p:nvSpPr>
          <p:cNvPr id="451" name="Google Shape;451;p115"/>
          <p:cNvSpPr txBox="1"/>
          <p:nvPr>
            <p:ph type="title"/>
          </p:nvPr>
        </p:nvSpPr>
        <p:spPr>
          <a:xfrm>
            <a:off x="457200" y="228600"/>
            <a:ext cx="3831300" cy="4572000"/>
          </a:xfrm>
          <a:prstGeom prst="rect">
            <a:avLst/>
          </a:prstGeom>
        </p:spPr>
        <p:txBody>
          <a:bodyPr anchorCtr="0" anchor="ctr" bIns="19050" lIns="19050" spcFirstLastPara="1" rIns="19050" wrap="square" tIns="19050">
            <a:noAutofit/>
          </a:bodyPr>
          <a:lstStyle/>
          <a:p>
            <a:pPr indent="0" lvl="0" marL="0" rtl="0" algn="l">
              <a:spcBef>
                <a:spcPts val="0"/>
              </a:spcBef>
              <a:spcAft>
                <a:spcPts val="0"/>
              </a:spcAft>
              <a:buNone/>
            </a:pPr>
            <a:r>
              <a:rPr lang="en"/>
              <a:t>Actions in an organization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96"/>
          <p:cNvPicPr preferRelativeResize="0"/>
          <p:nvPr/>
        </p:nvPicPr>
        <p:blipFill rotWithShape="1">
          <a:blip r:embed="rId3">
            <a:alphaModFix/>
          </a:blip>
          <a:srcRect b="0" l="0" r="0" t="1097"/>
          <a:stretch/>
        </p:blipFill>
        <p:spPr>
          <a:xfrm>
            <a:off x="0" y="0"/>
            <a:ext cx="916366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97"/>
          <p:cNvPicPr preferRelativeResize="0"/>
          <p:nvPr/>
        </p:nvPicPr>
        <p:blipFill>
          <a:blip r:embed="rId3">
            <a:alphaModFix/>
          </a:blip>
          <a:stretch>
            <a:fillRect/>
          </a:stretch>
        </p:blipFill>
        <p:spPr>
          <a:xfrm>
            <a:off x="0" y="0"/>
            <a:ext cx="9144000" cy="51683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98"/>
          <p:cNvPicPr preferRelativeResize="0"/>
          <p:nvPr/>
        </p:nvPicPr>
        <p:blipFill>
          <a:blip r:embed="rId3">
            <a:alphaModFix/>
          </a:blip>
          <a:stretch>
            <a:fillRect/>
          </a:stretch>
        </p:blipFill>
        <p:spPr>
          <a:xfrm>
            <a:off x="-154250" y="-76200"/>
            <a:ext cx="9363773" cy="5271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99"/>
          <p:cNvPicPr preferRelativeResize="0"/>
          <p:nvPr/>
        </p:nvPicPr>
        <p:blipFill>
          <a:blip r:embed="rId3">
            <a:alphaModFix/>
          </a:blip>
          <a:stretch>
            <a:fillRect/>
          </a:stretch>
        </p:blipFill>
        <p:spPr>
          <a:xfrm>
            <a:off x="-64875" y="-121750"/>
            <a:ext cx="9410048" cy="5311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100"/>
          <p:cNvPicPr preferRelativeResize="0"/>
          <p:nvPr/>
        </p:nvPicPr>
        <p:blipFill>
          <a:blip r:embed="rId3">
            <a:alphaModFix/>
          </a:blip>
          <a:stretch>
            <a:fillRect/>
          </a:stretch>
        </p:blipFill>
        <p:spPr>
          <a:xfrm>
            <a:off x="255950" y="152400"/>
            <a:ext cx="8632110" cy="48387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101"/>
          <p:cNvPicPr preferRelativeResize="0"/>
          <p:nvPr/>
        </p:nvPicPr>
        <p:blipFill>
          <a:blip r:embed="rId3">
            <a:alphaModFix/>
          </a:blip>
          <a:stretch>
            <a:fillRect/>
          </a:stretch>
        </p:blipFill>
        <p:spPr>
          <a:xfrm>
            <a:off x="221550" y="152400"/>
            <a:ext cx="8777380" cy="48387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102"/>
          <p:cNvPicPr preferRelativeResize="0"/>
          <p:nvPr/>
        </p:nvPicPr>
        <p:blipFill>
          <a:blip r:embed="rId3">
            <a:alphaModFix/>
          </a:blip>
          <a:stretch>
            <a:fillRect/>
          </a:stretch>
        </p:blipFill>
        <p:spPr>
          <a:xfrm>
            <a:off x="192024" y="152400"/>
            <a:ext cx="8800763"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